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ink/ink1.xml" ContentType="application/inkml+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4"/>
    <p:sldMasterId id="2147483816" r:id="rId5"/>
    <p:sldMasterId id="2147483852" r:id="rId6"/>
    <p:sldMasterId id="2147483840" r:id="rId7"/>
    <p:sldMasterId id="2147483828" r:id="rId8"/>
  </p:sldMasterIdLst>
  <p:notesMasterIdLst>
    <p:notesMasterId r:id="rId18"/>
  </p:notesMasterIdLst>
  <p:handoutMasterIdLst>
    <p:handoutMasterId r:id="rId19"/>
  </p:handoutMasterIdLst>
  <p:sldIdLst>
    <p:sldId id="256" r:id="rId9"/>
    <p:sldId id="292" r:id="rId10"/>
    <p:sldId id="351" r:id="rId11"/>
    <p:sldId id="346" r:id="rId12"/>
    <p:sldId id="347" r:id="rId13"/>
    <p:sldId id="363" r:id="rId14"/>
    <p:sldId id="328" r:id="rId15"/>
    <p:sldId id="343" r:id="rId16"/>
    <p:sldId id="299" r:id="rId17"/>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otjwd" initials="d" lastIdx="4" clrIdx="0"/>
  <p:cmAuthor id="1" name="ebraband" initials="e" lastIdx="1" clrIdx="1"/>
  <p:cmAuthor id="2" name="Frantz, Jeff/CHI" initials="FJ" lastIdx="1" clrIdx="2">
    <p:extLst>
      <p:ext uri="{19B8F6BF-5375-455C-9EA6-DF929625EA0E}">
        <p15:presenceInfo xmlns:p15="http://schemas.microsoft.com/office/powerpoint/2012/main" userId="S-1-5-21-1996970544-876638566-416048646-18309" providerId="AD"/>
      </p:ext>
    </p:extLst>
  </p:cmAuthor>
  <p:cmAuthor id="3" name="Sreenivasan, Athreya/CHI" initials="SA" lastIdx="1" clrIdx="3">
    <p:extLst>
      <p:ext uri="{19B8F6BF-5375-455C-9EA6-DF929625EA0E}">
        <p15:presenceInfo xmlns:p15="http://schemas.microsoft.com/office/powerpoint/2012/main" userId="S-1-5-21-1996970544-876638566-416048646-2125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EBF4"/>
    <a:srgbClr val="CBD5E8"/>
    <a:srgbClr val="FF6600"/>
    <a:srgbClr val="FF9933"/>
    <a:srgbClr val="CAD5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951" autoAdjust="0"/>
    <p:restoredTop sz="85055" autoAdjust="0"/>
  </p:normalViewPr>
  <p:slideViewPr>
    <p:cSldViewPr>
      <p:cViewPr varScale="1">
        <p:scale>
          <a:sx n="100" d="100"/>
          <a:sy n="100" d="100"/>
        </p:scale>
        <p:origin x="1536"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theme" Target="theme/theme1.xml"/><Relationship Id="rId10" Type="http://schemas.openxmlformats.org/officeDocument/2006/relationships/slide" Target="slides/slide2.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2422" cy="465138"/>
          </a:xfrm>
          <a:prstGeom prst="rect">
            <a:avLst/>
          </a:prstGeom>
        </p:spPr>
        <p:txBody>
          <a:bodyPr vert="horz" lIns="90560" tIns="45279" rIns="90560" bIns="45279" rtlCol="0"/>
          <a:lstStyle>
            <a:lvl1pPr algn="l">
              <a:defRPr sz="1100"/>
            </a:lvl1pPr>
          </a:lstStyle>
          <a:p>
            <a:endParaRPr lang="en-US"/>
          </a:p>
        </p:txBody>
      </p:sp>
      <p:sp>
        <p:nvSpPr>
          <p:cNvPr id="3" name="Date Placeholder 2"/>
          <p:cNvSpPr>
            <a:spLocks noGrp="1"/>
          </p:cNvSpPr>
          <p:nvPr>
            <p:ph type="dt" sz="quarter" idx="1"/>
          </p:nvPr>
        </p:nvSpPr>
        <p:spPr>
          <a:xfrm>
            <a:off x="3884028" y="0"/>
            <a:ext cx="2972422" cy="465138"/>
          </a:xfrm>
          <a:prstGeom prst="rect">
            <a:avLst/>
          </a:prstGeom>
        </p:spPr>
        <p:txBody>
          <a:bodyPr vert="horz" lIns="90560" tIns="45279" rIns="90560" bIns="45279" rtlCol="0"/>
          <a:lstStyle>
            <a:lvl1pPr algn="r">
              <a:defRPr sz="1100"/>
            </a:lvl1pPr>
          </a:lstStyle>
          <a:p>
            <a:fld id="{8A38B6ED-0A95-4A46-9218-D14CF22C26B3}" type="datetimeFigureOut">
              <a:rPr lang="en-US" smtClean="0"/>
              <a:pPr/>
              <a:t>1/23/2017</a:t>
            </a:fld>
            <a:endParaRPr lang="en-US"/>
          </a:p>
        </p:txBody>
      </p:sp>
      <p:sp>
        <p:nvSpPr>
          <p:cNvPr id="4" name="Footer Placeholder 3"/>
          <p:cNvSpPr>
            <a:spLocks noGrp="1"/>
          </p:cNvSpPr>
          <p:nvPr>
            <p:ph type="ftr" sz="quarter" idx="2"/>
          </p:nvPr>
        </p:nvSpPr>
        <p:spPr>
          <a:xfrm>
            <a:off x="1" y="8829675"/>
            <a:ext cx="2972422" cy="465138"/>
          </a:xfrm>
          <a:prstGeom prst="rect">
            <a:avLst/>
          </a:prstGeom>
        </p:spPr>
        <p:txBody>
          <a:bodyPr vert="horz" lIns="90560" tIns="45279" rIns="90560" bIns="45279" rtlCol="0" anchor="b"/>
          <a:lstStyle>
            <a:lvl1pPr algn="l">
              <a:defRPr sz="1100"/>
            </a:lvl1pPr>
          </a:lstStyle>
          <a:p>
            <a:endParaRPr lang="en-US"/>
          </a:p>
        </p:txBody>
      </p:sp>
      <p:sp>
        <p:nvSpPr>
          <p:cNvPr id="5" name="Slide Number Placeholder 4"/>
          <p:cNvSpPr>
            <a:spLocks noGrp="1"/>
          </p:cNvSpPr>
          <p:nvPr>
            <p:ph type="sldNum" sz="quarter" idx="3"/>
          </p:nvPr>
        </p:nvSpPr>
        <p:spPr>
          <a:xfrm>
            <a:off x="3884028" y="8829675"/>
            <a:ext cx="2972422" cy="465138"/>
          </a:xfrm>
          <a:prstGeom prst="rect">
            <a:avLst/>
          </a:prstGeom>
        </p:spPr>
        <p:txBody>
          <a:bodyPr vert="horz" lIns="90560" tIns="45279" rIns="90560" bIns="45279" rtlCol="0" anchor="b"/>
          <a:lstStyle>
            <a:lvl1pPr algn="r">
              <a:defRPr sz="1100"/>
            </a:lvl1pPr>
          </a:lstStyle>
          <a:p>
            <a:fld id="{87C94F9D-F164-4F84-9BD9-9A5D03E91047}" type="slidenum">
              <a:rPr lang="en-US" smtClean="0"/>
              <a:pPr/>
              <a:t>‹#›</a:t>
            </a:fld>
            <a:endParaRPr lang="en-US"/>
          </a:p>
        </p:txBody>
      </p:sp>
    </p:spTree>
    <p:extLst>
      <p:ext uri="{BB962C8B-B14F-4D97-AF65-F5344CB8AC3E}">
        <p14:creationId xmlns:p14="http://schemas.microsoft.com/office/powerpoint/2010/main" val="3622538031"/>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1366" units="cm"/>
          <inkml:channel name="Y" type="integer" max="768" units="cm"/>
          <inkml:channel name="T" type="integer" max="2.14748E9" units="dev"/>
        </inkml:traceFormat>
        <inkml:channelProperties>
          <inkml:channelProperty channel="X" name="resolution" value="28.34025" units="1/cm"/>
          <inkml:channelProperty channel="Y" name="resolution" value="28.33948" units="1/cm"/>
          <inkml:channelProperty channel="T" name="resolution" value="1" units="1/dev"/>
        </inkml:channelProperties>
      </inkml:inkSource>
      <inkml:timestamp xml:id="ts0" timeString="2017-01-23T18:08:14.055"/>
    </inkml:context>
    <inkml:brush xml:id="br0">
      <inkml:brushProperty name="width" value="0.06667" units="cm"/>
      <inkml:brushProperty name="height" value="0.06667" units="cm"/>
      <inkml:brushProperty name="fitToCurve" value="1"/>
    </inkml:brush>
  </inkml:definitions>
  <inkml:traceGroup>
    <inkml:annotationXML>
      <emma:emma xmlns:emma="http://www.w3.org/2003/04/emma" version="1.0">
        <emma:interpretation id="{39AE6DB5-0EAF-4EE3-9C31-5FEF34055AFE}" emma:medium="tactile" emma:mode="ink">
          <msink:context xmlns:msink="http://schemas.microsoft.com/ink/2010/main" type="writingRegion" rotatedBoundingBox="-277,7158 -262,7158 -262,7173 -277,7173"/>
        </emma:interpretation>
      </emma:emma>
    </inkml:annotationXML>
    <inkml:traceGroup>
      <inkml:annotationXML>
        <emma:emma xmlns:emma="http://www.w3.org/2003/04/emma" version="1.0">
          <emma:interpretation id="{41C3B4DD-DB3C-4436-9529-F20CC1CAB2E5}" emma:medium="tactile" emma:mode="ink">
            <msink:context xmlns:msink="http://schemas.microsoft.com/ink/2010/main" type="paragraph" rotatedBoundingBox="-277,7158 -262,7158 -262,7173 -277,7173" alignmentLevel="1"/>
          </emma:interpretation>
        </emma:emma>
      </inkml:annotationXML>
      <inkml:traceGroup>
        <inkml:annotationXML>
          <emma:emma xmlns:emma="http://www.w3.org/2003/04/emma" version="1.0">
            <emma:interpretation id="{7902B50A-8EB2-4AA9-BA34-5A348451E121}" emma:medium="tactile" emma:mode="ink">
              <msink:context xmlns:msink="http://schemas.microsoft.com/ink/2010/main" type="line" rotatedBoundingBox="-277,7158 -262,7158 -262,7173 -277,7173"/>
            </emma:interpretation>
          </emma:emma>
        </inkml:annotationXML>
        <inkml:traceGroup>
          <inkml:annotationXML>
            <emma:emma xmlns:emma="http://www.w3.org/2003/04/emma" version="1.0">
              <emma:interpretation id="{4EED803E-30E1-4926-9765-D8A8CD630D0C}" emma:medium="tactile" emma:mode="ink">
                <msink:context xmlns:msink="http://schemas.microsoft.com/ink/2010/main" type="inkWord" rotatedBoundingBox="-277,7158 -262,7158 -262,7173 -277,7173"/>
              </emma:interpretation>
              <emma:one-of disjunction-type="recognition" id="oneOf0">
                <emma:interpretation id="interp0" emma:lang="en-US" emma:confidence="0">
                  <emma:literal>.</emma:literal>
                </emma:interpretation>
                <emma:interpretation id="interp1" emma:lang="en-US" emma:confidence="0">
                  <emma:literal>v</emma:literal>
                </emma:interpretation>
                <emma:interpretation id="interp2" emma:lang="en-US" emma:confidence="0">
                  <emma:literal>}</emma:literal>
                </emma:interpretation>
                <emma:interpretation id="interp3" emma:lang="en-US" emma:confidence="0">
                  <emma:literal>w</emma:literal>
                </emma:interpretation>
                <emma:interpretation id="interp4" emma:lang="en-US" emma:confidence="0">
                  <emma:literal>3</emma:literal>
                </emma:interpretation>
              </emma:one-of>
            </emma:emma>
          </inkml:annotationXML>
          <inkml:trace contextRef="#ctx0" brushRef="#br0">0 0 0</inkml:trace>
        </inkml:traceGroup>
      </inkml:traceGroup>
    </inkml:traceGroup>
  </inkml:traceGroup>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2281" tIns="46141" rIns="92281" bIns="46141" rtlCol="0"/>
          <a:lstStyle>
            <a:lvl1pPr algn="l">
              <a:defRPr sz="1100"/>
            </a:lvl1pPr>
          </a:lstStyle>
          <a:p>
            <a:endParaRPr lang="en-US" dirty="0"/>
          </a:p>
        </p:txBody>
      </p:sp>
      <p:sp>
        <p:nvSpPr>
          <p:cNvPr id="3" name="Date Placeholder 2"/>
          <p:cNvSpPr>
            <a:spLocks noGrp="1"/>
          </p:cNvSpPr>
          <p:nvPr>
            <p:ph type="dt" idx="1"/>
          </p:nvPr>
        </p:nvSpPr>
        <p:spPr>
          <a:xfrm>
            <a:off x="3884613" y="0"/>
            <a:ext cx="2971800" cy="464820"/>
          </a:xfrm>
          <a:prstGeom prst="rect">
            <a:avLst/>
          </a:prstGeom>
        </p:spPr>
        <p:txBody>
          <a:bodyPr vert="horz" lIns="92281" tIns="46141" rIns="92281" bIns="46141" rtlCol="0"/>
          <a:lstStyle>
            <a:lvl1pPr algn="r">
              <a:defRPr sz="1100"/>
            </a:lvl1pPr>
          </a:lstStyle>
          <a:p>
            <a:fld id="{12F56D56-D1B2-4670-B337-B54A27D9E6D1}" type="datetimeFigureOut">
              <a:rPr lang="en-US" smtClean="0"/>
              <a:pPr/>
              <a:t>1/23/2017</a:t>
            </a:fld>
            <a:endParaRPr lang="en-US" dirty="0"/>
          </a:p>
        </p:txBody>
      </p:sp>
      <p:sp>
        <p:nvSpPr>
          <p:cNvPr id="4" name="Slide Image Placeholder 3"/>
          <p:cNvSpPr>
            <a:spLocks noGrp="1" noRot="1" noChangeAspect="1"/>
          </p:cNvSpPr>
          <p:nvPr>
            <p:ph type="sldImg" idx="2"/>
          </p:nvPr>
        </p:nvSpPr>
        <p:spPr>
          <a:xfrm>
            <a:off x="1106488" y="696913"/>
            <a:ext cx="4646612" cy="3486150"/>
          </a:xfrm>
          <a:prstGeom prst="rect">
            <a:avLst/>
          </a:prstGeom>
          <a:noFill/>
          <a:ln w="12700">
            <a:solidFill>
              <a:prstClr val="black"/>
            </a:solidFill>
          </a:ln>
        </p:spPr>
        <p:txBody>
          <a:bodyPr vert="horz" lIns="92281" tIns="46141" rIns="92281" bIns="46141" rtlCol="0" anchor="ctr"/>
          <a:lstStyle/>
          <a:p>
            <a:endParaRPr lang="en-US" dirty="0"/>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2281" tIns="46141" rIns="92281" bIns="4614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2281" tIns="46141" rIns="92281" bIns="46141" rtlCol="0" anchor="b"/>
          <a:lstStyle>
            <a:lvl1pPr algn="l">
              <a:defRPr sz="1100"/>
            </a:lvl1pPr>
          </a:lstStyle>
          <a:p>
            <a:endParaRPr lang="en-US" dirty="0"/>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2281" tIns="46141" rIns="92281" bIns="46141" rtlCol="0" anchor="b"/>
          <a:lstStyle>
            <a:lvl1pPr algn="r">
              <a:defRPr sz="1100"/>
            </a:lvl1pPr>
          </a:lstStyle>
          <a:p>
            <a:fld id="{DE46627B-C300-42E7-9179-77321A201FFE}" type="slidenum">
              <a:rPr lang="en-US" smtClean="0"/>
              <a:pPr/>
              <a:t>‹#›</a:t>
            </a:fld>
            <a:endParaRPr lang="en-US" dirty="0"/>
          </a:p>
        </p:txBody>
      </p:sp>
    </p:spTree>
    <p:extLst>
      <p:ext uri="{BB962C8B-B14F-4D97-AF65-F5344CB8AC3E}">
        <p14:creationId xmlns:p14="http://schemas.microsoft.com/office/powerpoint/2010/main" val="2609457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3"/>
          <p:cNvSpPr>
            <a:spLocks noGrp="1" noChangeArrowheads="1"/>
          </p:cNvSpPr>
          <p:nvPr>
            <p:ph type="sldNum" sz="quarter" idx="5"/>
          </p:nvPr>
        </p:nvSpPr>
        <p:spPr>
          <a:ln/>
        </p:spPr>
        <p:txBody>
          <a:bodyPr/>
          <a:lstStyle/>
          <a:p>
            <a:fld id="{F7CB7ED1-9EFC-4063-98E3-165DCED3D657}" type="slidenum">
              <a:rPr lang="en-US"/>
              <a:pPr/>
              <a:t>2</a:t>
            </a:fld>
            <a:endParaRPr lang="en-US" dirty="0"/>
          </a:p>
        </p:txBody>
      </p:sp>
      <p:sp>
        <p:nvSpPr>
          <p:cNvPr id="57346" name="Rectangle 2"/>
          <p:cNvSpPr>
            <a:spLocks noGrp="1" noRot="1" noChangeAspect="1" noChangeArrowheads="1"/>
          </p:cNvSpPr>
          <p:nvPr>
            <p:ph type="sldImg"/>
          </p:nvPr>
        </p:nvSpPr>
        <p:spPr>
          <a:ln/>
        </p:spPr>
      </p:sp>
      <p:sp>
        <p:nvSpPr>
          <p:cNvPr id="5734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6909610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Staff</a:t>
            </a:r>
            <a:r>
              <a:rPr lang="en-US" baseline="0" dirty="0"/>
              <a:t> reached out to municipalities...and a number of communities responded that they </a:t>
            </a:r>
            <a:r>
              <a:rPr lang="en-US" baseline="0" dirty="0" smtClean="0"/>
              <a:t>did </a:t>
            </a:r>
            <a:r>
              <a:rPr lang="en-US" baseline="0" dirty="0"/>
              <a:t>not have any comments</a:t>
            </a:r>
            <a:r>
              <a:rPr lang="en-US" baseline="0" dirty="0" smtClean="0"/>
              <a:t>.</a:t>
            </a:r>
          </a:p>
          <a:p>
            <a:endParaRPr lang="en-US" baseline="0" dirty="0" smtClean="0"/>
          </a:p>
          <a:p>
            <a:r>
              <a:rPr lang="en-US" sz="1200" kern="1200" dirty="0" smtClean="0">
                <a:solidFill>
                  <a:schemeClr val="tx1"/>
                </a:solidFill>
                <a:effectLst/>
                <a:latin typeface="+mn-lt"/>
                <a:ea typeface="+mn-ea"/>
                <a:cs typeface="+mn-cs"/>
              </a:rPr>
              <a:t>Responses with No comments/ all is good actual written responses</a:t>
            </a:r>
          </a:p>
          <a:p>
            <a:r>
              <a:rPr lang="en-US" sz="1200" kern="1200" dirty="0" smtClean="0">
                <a:solidFill>
                  <a:schemeClr val="tx1"/>
                </a:solidFill>
                <a:effectLst/>
                <a:latin typeface="+mn-lt"/>
                <a:ea typeface="+mn-ea"/>
                <a:cs typeface="+mn-cs"/>
              </a:rPr>
              <a:t>Village of Algonquin</a:t>
            </a:r>
          </a:p>
          <a:p>
            <a:r>
              <a:rPr lang="en-US" sz="1200" kern="1200" dirty="0" smtClean="0">
                <a:solidFill>
                  <a:schemeClr val="tx1"/>
                </a:solidFill>
                <a:effectLst/>
                <a:latin typeface="+mn-lt"/>
                <a:ea typeface="+mn-ea"/>
                <a:cs typeface="+mn-cs"/>
              </a:rPr>
              <a:t>Village of Sugar Grove</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IFAC members sent back all is good</a:t>
            </a:r>
          </a:p>
          <a:p>
            <a:r>
              <a:rPr lang="en-US" sz="1200" kern="1200" dirty="0" smtClean="0">
                <a:solidFill>
                  <a:schemeClr val="tx1"/>
                </a:solidFill>
                <a:effectLst/>
                <a:latin typeface="+mn-lt"/>
                <a:ea typeface="+mn-ea"/>
                <a:cs typeface="+mn-cs"/>
              </a:rPr>
              <a:t>Bill </a:t>
            </a:r>
            <a:r>
              <a:rPr lang="en-US" sz="1200" kern="1200" dirty="0" err="1" smtClean="0">
                <a:solidFill>
                  <a:schemeClr val="tx1"/>
                </a:solidFill>
                <a:effectLst/>
                <a:latin typeface="+mn-lt"/>
                <a:ea typeface="+mn-ea"/>
                <a:cs typeface="+mn-cs"/>
              </a:rPr>
              <a:t>Lenert</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Dale Berman</a:t>
            </a:r>
          </a:p>
          <a:p>
            <a:r>
              <a:rPr lang="en-US" sz="1200" kern="1200" dirty="0" smtClean="0">
                <a:solidFill>
                  <a:schemeClr val="tx1"/>
                </a:solidFill>
                <a:effectLst/>
                <a:latin typeface="+mn-lt"/>
                <a:ea typeface="+mn-ea"/>
                <a:cs typeface="+mn-cs"/>
              </a:rPr>
              <a:t>Frank Griffin</a:t>
            </a:r>
          </a:p>
          <a:p>
            <a:r>
              <a:rPr lang="en-US" sz="1200" kern="1200" dirty="0" smtClean="0">
                <a:solidFill>
                  <a:schemeClr val="tx1"/>
                </a:solidFill>
                <a:effectLst/>
                <a:latin typeface="+mn-lt"/>
                <a:ea typeface="+mn-ea"/>
                <a:cs typeface="+mn-cs"/>
              </a:rPr>
              <a:t>Greg </a:t>
            </a:r>
            <a:r>
              <a:rPr lang="en-US" sz="1200" kern="1200" dirty="0" err="1" smtClean="0">
                <a:solidFill>
                  <a:schemeClr val="tx1"/>
                </a:solidFill>
                <a:effectLst/>
                <a:latin typeface="+mn-lt"/>
                <a:ea typeface="+mn-ea"/>
                <a:cs typeface="+mn-cs"/>
              </a:rPr>
              <a:t>Elsbree</a:t>
            </a:r>
            <a:endParaRPr lang="en-US" sz="1200" kern="1200" dirty="0" smtClean="0">
              <a:solidFill>
                <a:schemeClr val="tx1"/>
              </a:solidFill>
              <a:effectLst/>
              <a:latin typeface="+mn-lt"/>
              <a:ea typeface="+mn-ea"/>
              <a:cs typeface="+mn-cs"/>
            </a:endParaRPr>
          </a:p>
          <a:p>
            <a:r>
              <a:rPr lang="en-US" sz="1200" kern="1200" smtClean="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DE46627B-C300-42E7-9179-77321A201FFE}" type="slidenum">
              <a:rPr lang="en-US" smtClean="0"/>
              <a:pPr/>
              <a:t>5</a:t>
            </a:fld>
            <a:endParaRPr lang="en-US" dirty="0"/>
          </a:p>
        </p:txBody>
      </p:sp>
    </p:spTree>
    <p:extLst>
      <p:ext uri="{BB962C8B-B14F-4D97-AF65-F5344CB8AC3E}">
        <p14:creationId xmlns:p14="http://schemas.microsoft.com/office/powerpoint/2010/main" val="3818040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3"/>
          <p:cNvSpPr>
            <a:spLocks noGrp="1" noChangeArrowheads="1"/>
          </p:cNvSpPr>
          <p:nvPr>
            <p:ph type="sldNum" sz="quarter" idx="5"/>
          </p:nvPr>
        </p:nvSpPr>
        <p:spPr>
          <a:ln/>
        </p:spPr>
        <p:txBody>
          <a:bodyPr/>
          <a:lstStyle/>
          <a:p>
            <a:fld id="{39687589-1617-445B-B6D8-B92C88E29412}" type="slidenum">
              <a:rPr lang="en-US"/>
              <a:pPr/>
              <a:t>8</a:t>
            </a:fld>
            <a:endParaRPr lang="en-US" dirty="0"/>
          </a:p>
        </p:txBody>
      </p:sp>
      <p:sp>
        <p:nvSpPr>
          <p:cNvPr id="73730" name="Rectangle 2"/>
          <p:cNvSpPr>
            <a:spLocks noGrp="1" noRot="1" noChangeAspect="1" noChangeArrowheads="1"/>
          </p:cNvSpPr>
          <p:nvPr>
            <p:ph type="sldImg"/>
          </p:nvPr>
        </p:nvSpPr>
        <p:spPr>
          <a:ln/>
        </p:spPr>
      </p:sp>
      <p:sp>
        <p:nvSpPr>
          <p:cNvPr id="73731" name="Rectangle 3"/>
          <p:cNvSpPr>
            <a:spLocks noGrp="1" noChangeArrowheads="1"/>
          </p:cNvSpPr>
          <p:nvPr>
            <p:ph type="body" idx="1"/>
          </p:nvPr>
        </p:nvSpPr>
        <p:spPr/>
        <p:txBody>
          <a:bodyPr/>
          <a:lstStyle/>
          <a:p>
            <a:r>
              <a:rPr lang="en-US" dirty="0"/>
              <a:t>Advisory Committee</a:t>
            </a:r>
            <a:r>
              <a:rPr lang="en-US" baseline="0" dirty="0"/>
              <a:t> approval must be within 30 days after the PH</a:t>
            </a:r>
          </a:p>
          <a:p>
            <a:r>
              <a:rPr lang="en-US" dirty="0"/>
              <a:t>County</a:t>
            </a:r>
            <a:r>
              <a:rPr lang="en-US" baseline="0" dirty="0"/>
              <a:t> Board Resolution </a:t>
            </a:r>
            <a:r>
              <a:rPr lang="en-US" dirty="0"/>
              <a:t>(Not &lt;30days nor &gt;60 days) of Advisory Committee recommendation</a:t>
            </a:r>
          </a:p>
        </p:txBody>
      </p:sp>
    </p:spTree>
    <p:extLst>
      <p:ext uri="{BB962C8B-B14F-4D97-AF65-F5344CB8AC3E}">
        <p14:creationId xmlns:p14="http://schemas.microsoft.com/office/powerpoint/2010/main" val="4681301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3"/>
          <p:cNvSpPr>
            <a:spLocks noGrp="1" noChangeArrowheads="1"/>
          </p:cNvSpPr>
          <p:nvPr>
            <p:ph type="sldNum" sz="quarter" idx="5"/>
          </p:nvPr>
        </p:nvSpPr>
        <p:spPr>
          <a:ln/>
        </p:spPr>
        <p:txBody>
          <a:bodyPr/>
          <a:lstStyle/>
          <a:p>
            <a:fld id="{39687589-1617-445B-B6D8-B92C88E29412}" type="slidenum">
              <a:rPr lang="en-US"/>
              <a:pPr/>
              <a:t>9</a:t>
            </a:fld>
            <a:endParaRPr lang="en-US" dirty="0"/>
          </a:p>
        </p:txBody>
      </p:sp>
      <p:sp>
        <p:nvSpPr>
          <p:cNvPr id="73730" name="Rectangle 2"/>
          <p:cNvSpPr>
            <a:spLocks noGrp="1" noRot="1" noChangeAspect="1" noChangeArrowheads="1"/>
          </p:cNvSpPr>
          <p:nvPr>
            <p:ph type="sldImg"/>
          </p:nvPr>
        </p:nvSpPr>
        <p:spPr>
          <a:ln/>
        </p:spPr>
      </p:sp>
      <p:sp>
        <p:nvSpPr>
          <p:cNvPr id="73731"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6165466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4F4E4CE-BF51-42AD-A8AE-03AAE6ED6549}" type="datetimeFigureOut">
              <a:rPr lang="en-US" smtClean="0"/>
              <a:pPr/>
              <a:t>1/23/2017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F22521-CBD4-4036-A6BA-43249A31589A}"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4F4E4CE-BF51-42AD-A8AE-03AAE6ED6549}" type="datetimeFigureOut">
              <a:rPr lang="en-US" smtClean="0"/>
              <a:pPr/>
              <a:t>1/23/2017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F22521-CBD4-4036-A6BA-43249A31589A}"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4F4E4CE-BF51-42AD-A8AE-03AAE6ED6549}" type="datetimeFigureOut">
              <a:rPr lang="en-US" smtClean="0"/>
              <a:pPr/>
              <a:t>1/23/2017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F22521-CBD4-4036-A6BA-43249A31589A}"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dirty="0"/>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a:xfrm>
            <a:off x="6727032" y="6407944"/>
            <a:ext cx="1920240" cy="365760"/>
          </a:xfrm>
          <a:prstGeom prst="rect">
            <a:avLst/>
          </a:prstGeom>
        </p:spPr>
        <p:txBody>
          <a:bodyPr/>
          <a:lstStyle>
            <a:lvl1pPr>
              <a:defRPr>
                <a:solidFill>
                  <a:srgbClr val="FFFFFF"/>
                </a:solidFill>
              </a:defRPr>
            </a:lvl1pPr>
            <a:extLst/>
          </a:lstStyle>
          <a:p>
            <a:fld id="{544213AF-26F6-41FA-8D85-E2C5388D6E58}" type="datetimeFigureOut">
              <a:rPr lang="en-US" smtClean="0"/>
              <a:pPr/>
              <a:t>1/23/2017</a:t>
            </a:fld>
            <a:endParaRPr lang="en-US" dirty="0">
              <a:solidFill>
                <a:srgbClr val="FFFFFF"/>
              </a:solidFill>
            </a:endParaRPr>
          </a:p>
        </p:txBody>
      </p:sp>
      <p:sp>
        <p:nvSpPr>
          <p:cNvPr id="19" name="Footer Placeholder 18"/>
          <p:cNvSpPr>
            <a:spLocks noGrp="1"/>
          </p:cNvSpPr>
          <p:nvPr>
            <p:ph type="ftr" sz="quarter" idx="11"/>
          </p:nvPr>
        </p:nvSpPr>
        <p:spPr>
          <a:xfrm>
            <a:off x="4380072" y="6407944"/>
            <a:ext cx="2350681" cy="365125"/>
          </a:xfrm>
          <a:prstGeom prst="rect">
            <a:avLst/>
          </a:prstGeom>
        </p:spPr>
        <p:txBody>
          <a:bodyPr/>
          <a:lstStyle>
            <a:lvl1pPr>
              <a:defRPr>
                <a:solidFill>
                  <a:schemeClr val="accent1">
                    <a:tint val="20000"/>
                  </a:schemeClr>
                </a:solidFill>
              </a:defRPr>
            </a:lvl1pPr>
            <a:extLst/>
          </a:lstStyle>
          <a:p>
            <a:endParaRPr kumimoji="0" lang="en-US" dirty="0">
              <a:solidFill>
                <a:schemeClr val="accent1">
                  <a:tint val="20000"/>
                </a:schemeClr>
              </a:solidFill>
            </a:endParaRP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5BBC35B-A44B-4119-B8DA-DE9E3DFADA20}" type="slidenum">
              <a:rPr kumimoji="0" lang="en-US" smtClean="0"/>
              <a:pPr/>
              <a:t>‹#›</a:t>
            </a:fld>
            <a:endParaRPr kumimoji="0" lang="en-US" dirty="0">
              <a:solidFill>
                <a:srgbClr val="FFFFFF"/>
              </a:solidFill>
            </a:endParaRPr>
          </a:p>
        </p:txBody>
      </p:sp>
      <p:grpSp>
        <p:nvGrpSpPr>
          <p:cNvPr id="13" name="Group 12"/>
          <p:cNvGrpSpPr/>
          <p:nvPr userDrawn="1"/>
        </p:nvGrpSpPr>
        <p:grpSpPr>
          <a:xfrm>
            <a:off x="-3765" y="4953000"/>
            <a:ext cx="9147765" cy="1912088"/>
            <a:chOff x="-3765" y="4832896"/>
            <a:chExt cx="9147765" cy="2032192"/>
          </a:xfrm>
        </p:grpSpPr>
        <p:sp>
          <p:nvSpPr>
            <p:cNvPr id="14" name="Freeform 13"/>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Freeform 14"/>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Freeform 15"/>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8" name="Straight Connector 17"/>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pic>
        <p:nvPicPr>
          <p:cNvPr id="1026" name="Picture 2" descr="KANE COUNTY SEAL - BLUE"/>
          <p:cNvPicPr>
            <a:picLocks noChangeAspect="1" noChangeArrowheads="1"/>
          </p:cNvPicPr>
          <p:nvPr userDrawn="1"/>
        </p:nvPicPr>
        <p:blipFill>
          <a:blip r:embed="rId3" cstate="print"/>
          <a:srcRect/>
          <a:stretch>
            <a:fillRect/>
          </a:stretch>
        </p:blipFill>
        <p:spPr bwMode="auto">
          <a:xfrm>
            <a:off x="3657600" y="107317"/>
            <a:ext cx="1828800" cy="1797683"/>
          </a:xfrm>
          <a:prstGeom prst="rect">
            <a:avLst/>
          </a:prstGeom>
          <a:noFill/>
          <a:ln w="9525">
            <a:noFill/>
            <a:miter lim="800000"/>
            <a:headEnd/>
            <a:tailEnd/>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3000" b="1" i="0">
                <a:latin typeface="Century Gothic" pitchFamily="34" charset="0"/>
              </a:defRPr>
            </a:lvl1pPr>
            <a:lvl2pPr>
              <a:defRPr sz="2700">
                <a:latin typeface="Century Gothic" pitchFamily="34" charset="0"/>
              </a:defRPr>
            </a:lvl2pPr>
            <a:lvl3pPr>
              <a:defRPr sz="2500">
                <a:latin typeface="Century Gothic" pitchFamily="34" charset="0"/>
              </a:defRPr>
            </a:lvl3pPr>
            <a:lvl4pPr>
              <a:defRPr sz="2200">
                <a:latin typeface="Century Gothic" pitchFamily="34" charset="0"/>
              </a:defRPr>
            </a:lvl4pPr>
            <a:lvl5pPr>
              <a:defRPr sz="1900">
                <a:latin typeface="Century Gothic" pitchFamily="34" charset="0"/>
              </a:defRPr>
            </a:lvl5pPr>
            <a:extLst/>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5" name="Footer Placeholder 4"/>
          <p:cNvSpPr>
            <a:spLocks noGrp="1"/>
          </p:cNvSpPr>
          <p:nvPr>
            <p:ph type="ftr" sz="quarter" idx="11"/>
          </p:nvPr>
        </p:nvSpPr>
        <p:spPr>
          <a:xfrm>
            <a:off x="3733800" y="6407944"/>
            <a:ext cx="2350681"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6AA0A544-DFE2-4114-82F4-24F6BB97B23A}" type="slidenum">
              <a:rPr lang="en-US" smtClean="0"/>
              <a:pPr/>
              <a:t>‹#›</a:t>
            </a:fld>
            <a:endParaRPr lang="en-US" dirty="0"/>
          </a:p>
        </p:txBody>
      </p:sp>
      <p:sp>
        <p:nvSpPr>
          <p:cNvPr id="7" name="Title 6"/>
          <p:cNvSpPr>
            <a:spLocks noGrp="1"/>
          </p:cNvSpPr>
          <p:nvPr>
            <p:ph type="title"/>
          </p:nvPr>
        </p:nvSpPr>
        <p:spPr/>
        <p:txBody>
          <a:bodyPr rtlCol="0"/>
          <a:lstStyle/>
          <a:p>
            <a:r>
              <a:rPr kumimoji="0" lang="en-US" dirty="0"/>
              <a:t>Click to edit Master title style</a:t>
            </a:r>
          </a:p>
        </p:txBody>
      </p:sp>
      <p:pic>
        <p:nvPicPr>
          <p:cNvPr id="2050" name="Picture 2" descr="KANE COUNTY SEAL - BLUE"/>
          <p:cNvPicPr>
            <a:picLocks noChangeAspect="1" noChangeArrowheads="1"/>
          </p:cNvPicPr>
          <p:nvPr userDrawn="1"/>
        </p:nvPicPr>
        <p:blipFill>
          <a:blip r:embed="rId2" cstate="print"/>
          <a:srcRect/>
          <a:stretch>
            <a:fillRect/>
          </a:stretch>
        </p:blipFill>
        <p:spPr bwMode="auto">
          <a:xfrm>
            <a:off x="7286182" y="5181600"/>
            <a:ext cx="1705418" cy="1676400"/>
          </a:xfrm>
          <a:prstGeom prst="rect">
            <a:avLst/>
          </a:prstGeom>
          <a:noFill/>
          <a:ln w="9525">
            <a:noFill/>
            <a:miter lim="800000"/>
            <a:headEnd/>
            <a:tailEnd/>
          </a:ln>
        </p:spPr>
      </p:pic>
      <p:sp>
        <p:nvSpPr>
          <p:cNvPr id="4" name="Date Placeholder 3"/>
          <p:cNvSpPr>
            <a:spLocks noGrp="1"/>
          </p:cNvSpPr>
          <p:nvPr>
            <p:ph type="dt" sz="half" idx="10"/>
          </p:nvPr>
        </p:nvSpPr>
        <p:spPr>
          <a:xfrm>
            <a:off x="6096000" y="6400800"/>
            <a:ext cx="1905000" cy="372904"/>
          </a:xfrm>
          <a:prstGeom prst="rect">
            <a:avLst/>
          </a:prstGeom>
        </p:spPr>
        <p:txBody>
          <a:bodyPr/>
          <a:lstStyle/>
          <a:p>
            <a:fld id="{C7549140-0F38-44D6-A4CF-96D74845C809}" type="datetimeFigureOut">
              <a:rPr lang="en-US" smtClean="0"/>
              <a:pPr/>
              <a:t>1/23/2017</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6727032" y="6407944"/>
            <a:ext cx="1920240" cy="365760"/>
          </a:xfrm>
          <a:prstGeom prst="rect">
            <a:avLst/>
          </a:prstGeom>
        </p:spPr>
        <p:txBody>
          <a:bodyPr/>
          <a:lstStyle/>
          <a:p>
            <a:fld id="{C7549140-0F38-44D6-A4CF-96D74845C809}" type="datetimeFigureOut">
              <a:rPr lang="en-US" smtClean="0"/>
              <a:pPr/>
              <a:t>1/23/2017</a:t>
            </a:fld>
            <a:endParaRPr lang="en-US" dirty="0"/>
          </a:p>
        </p:txBody>
      </p:sp>
      <p:sp>
        <p:nvSpPr>
          <p:cNvPr id="5" name="Footer Placeholder 4"/>
          <p:cNvSpPr>
            <a:spLocks noGrp="1"/>
          </p:cNvSpPr>
          <p:nvPr>
            <p:ph type="ftr" sz="quarter" idx="11"/>
          </p:nvPr>
        </p:nvSpPr>
        <p:spPr>
          <a:xfrm>
            <a:off x="4380072" y="6407944"/>
            <a:ext cx="2350681"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6AA0A544-DFE2-4114-82F4-24F6BB97B23A}"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a:prstGeom prst="rect">
            <a:avLst/>
          </a:prstGeom>
        </p:spPr>
        <p:txBody>
          <a:bodyPr/>
          <a:lstStyle/>
          <a:p>
            <a:fld id="{C7549140-0F38-44D6-A4CF-96D74845C809}" type="datetimeFigureOut">
              <a:rPr lang="en-US" smtClean="0"/>
              <a:pPr/>
              <a:t>1/23/2017</a:t>
            </a:fld>
            <a:endParaRPr lang="en-US" dirty="0"/>
          </a:p>
        </p:txBody>
      </p:sp>
      <p:sp>
        <p:nvSpPr>
          <p:cNvPr id="6" name="Footer Placeholder 5"/>
          <p:cNvSpPr>
            <a:spLocks noGrp="1"/>
          </p:cNvSpPr>
          <p:nvPr>
            <p:ph type="ftr" sz="quarter" idx="11"/>
          </p:nvPr>
        </p:nvSpPr>
        <p:spPr>
          <a:xfrm>
            <a:off x="4380072" y="6407944"/>
            <a:ext cx="2350681"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6AA0A544-DFE2-4114-82F4-24F6BB97B23A}" type="slidenum">
              <a:rPr lang="en-US" smtClean="0"/>
              <a:pPr/>
              <a:t>‹#›</a:t>
            </a:fld>
            <a:endParaRPr lang="en-US" dirty="0"/>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a:xfrm>
            <a:off x="6727032" y="6407944"/>
            <a:ext cx="1920240" cy="365760"/>
          </a:xfrm>
          <a:prstGeom prst="rect">
            <a:avLst/>
          </a:prstGeom>
        </p:spPr>
        <p:txBody>
          <a:bodyPr/>
          <a:lstStyle/>
          <a:p>
            <a:fld id="{C7549140-0F38-44D6-A4CF-96D74845C809}" type="datetimeFigureOut">
              <a:rPr lang="en-US" smtClean="0"/>
              <a:pPr/>
              <a:t>1/23/2017</a:t>
            </a:fld>
            <a:endParaRPr lang="en-US" dirty="0"/>
          </a:p>
        </p:txBody>
      </p:sp>
      <p:sp>
        <p:nvSpPr>
          <p:cNvPr id="8" name="Footer Placeholder 7"/>
          <p:cNvSpPr>
            <a:spLocks noGrp="1"/>
          </p:cNvSpPr>
          <p:nvPr>
            <p:ph type="ftr" sz="quarter" idx="11"/>
          </p:nvPr>
        </p:nvSpPr>
        <p:spPr>
          <a:xfrm>
            <a:off x="4380072" y="6407944"/>
            <a:ext cx="2350681" cy="365125"/>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6AA0A544-DFE2-4114-82F4-24F6BB97B23A}"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6727032" y="6407944"/>
            <a:ext cx="1920240" cy="365760"/>
          </a:xfrm>
          <a:prstGeom prst="rect">
            <a:avLst/>
          </a:prstGeom>
        </p:spPr>
        <p:txBody>
          <a:bodyPr/>
          <a:lstStyle/>
          <a:p>
            <a:fld id="{C7549140-0F38-44D6-A4CF-96D74845C809}" type="datetimeFigureOut">
              <a:rPr lang="en-US" smtClean="0"/>
              <a:pPr/>
              <a:t>1/23/2017</a:t>
            </a:fld>
            <a:endParaRPr lang="en-US" dirty="0"/>
          </a:p>
        </p:txBody>
      </p:sp>
      <p:sp>
        <p:nvSpPr>
          <p:cNvPr id="4" name="Footer Placeholder 3"/>
          <p:cNvSpPr>
            <a:spLocks noGrp="1"/>
          </p:cNvSpPr>
          <p:nvPr>
            <p:ph type="ftr" sz="quarter" idx="11"/>
          </p:nvPr>
        </p:nvSpPr>
        <p:spPr>
          <a:xfrm>
            <a:off x="4380072" y="6407944"/>
            <a:ext cx="2350681" cy="365125"/>
          </a:xfrm>
          <a:prstGeom prst="rect">
            <a:avLst/>
          </a:prstGeom>
        </p:spPr>
        <p:txBody>
          <a:bodyPr/>
          <a:lstStyle/>
          <a:p>
            <a:endParaRPr lang="en-US" dirty="0"/>
          </a:p>
        </p:txBody>
      </p:sp>
      <p:sp>
        <p:nvSpPr>
          <p:cNvPr id="5" name="Slide Number Placeholder 4"/>
          <p:cNvSpPr>
            <a:spLocks noGrp="1"/>
          </p:cNvSpPr>
          <p:nvPr>
            <p:ph type="sldNum" sz="quarter" idx="12"/>
          </p:nvPr>
        </p:nvSpPr>
        <p:spPr/>
        <p:txBody>
          <a:bodyPr/>
          <a:lstStyle/>
          <a:p>
            <a:fld id="{6AA0A544-DFE2-4114-82F4-24F6BB97B23A}" type="slidenum">
              <a:rPr lang="en-US" smtClean="0"/>
              <a:pPr/>
              <a:t>‹#›</a:t>
            </a:fld>
            <a:endParaRPr lang="en-US" dirty="0"/>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727032" y="6407944"/>
            <a:ext cx="1920240" cy="365760"/>
          </a:xfrm>
          <a:prstGeom prst="rect">
            <a:avLst/>
          </a:prstGeom>
        </p:spPr>
        <p:txBody>
          <a:bodyPr/>
          <a:lstStyle/>
          <a:p>
            <a:fld id="{C7549140-0F38-44D6-A4CF-96D74845C809}" type="datetimeFigureOut">
              <a:rPr lang="en-US" smtClean="0"/>
              <a:pPr/>
              <a:t>1/23/2017</a:t>
            </a:fld>
            <a:endParaRPr lang="en-US" dirty="0"/>
          </a:p>
        </p:txBody>
      </p:sp>
      <p:sp>
        <p:nvSpPr>
          <p:cNvPr id="3" name="Footer Placeholder 2"/>
          <p:cNvSpPr>
            <a:spLocks noGrp="1"/>
          </p:cNvSpPr>
          <p:nvPr>
            <p:ph type="ftr" sz="quarter" idx="11"/>
          </p:nvPr>
        </p:nvSpPr>
        <p:spPr>
          <a:xfrm>
            <a:off x="4380072" y="6407944"/>
            <a:ext cx="2350681" cy="365125"/>
          </a:xfrm>
          <a:prstGeom prst="rect">
            <a:avLst/>
          </a:prstGeom>
        </p:spPr>
        <p:txBody>
          <a:bodyPr/>
          <a:lstStyle/>
          <a:p>
            <a:endParaRPr lang="en-US" dirty="0"/>
          </a:p>
        </p:txBody>
      </p:sp>
      <p:sp>
        <p:nvSpPr>
          <p:cNvPr id="4" name="Slide Number Placeholder 3"/>
          <p:cNvSpPr>
            <a:spLocks noGrp="1"/>
          </p:cNvSpPr>
          <p:nvPr>
            <p:ph type="sldNum" sz="quarter" idx="12"/>
          </p:nvPr>
        </p:nvSpPr>
        <p:spPr/>
        <p:txBody>
          <a:bodyPr/>
          <a:lstStyle/>
          <a:p>
            <a:fld id="{6AA0A544-DFE2-4114-82F4-24F6BB97B23A}" type="slidenum">
              <a:rPr lang="en-US" smtClean="0"/>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a:prstGeom prst="rect">
            <a:avLst/>
          </a:prstGeom>
        </p:spPr>
        <p:txBody>
          <a:bodyPr/>
          <a:lstStyle/>
          <a:p>
            <a:fld id="{C7549140-0F38-44D6-A4CF-96D74845C809}" type="datetimeFigureOut">
              <a:rPr lang="en-US" smtClean="0"/>
              <a:pPr/>
              <a:t>1/23/2017</a:t>
            </a:fld>
            <a:endParaRPr lang="en-US" dirty="0"/>
          </a:p>
        </p:txBody>
      </p:sp>
      <p:sp>
        <p:nvSpPr>
          <p:cNvPr id="6" name="Footer Placeholder 5"/>
          <p:cNvSpPr>
            <a:spLocks noGrp="1"/>
          </p:cNvSpPr>
          <p:nvPr>
            <p:ph type="ftr" sz="quarter" idx="11"/>
          </p:nvPr>
        </p:nvSpPr>
        <p:spPr>
          <a:xfrm>
            <a:off x="4380072" y="6407944"/>
            <a:ext cx="2350681"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6AA0A544-DFE2-4114-82F4-24F6BB97B23A}"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4F4E4CE-BF51-42AD-A8AE-03AAE6ED6549}" type="datetimeFigureOut">
              <a:rPr lang="en-US" smtClean="0"/>
              <a:pPr/>
              <a:t>1/23/2017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F22521-CBD4-4036-A6BA-43249A31589A}" type="slidenum">
              <a:rPr lang="en-US" smtClean="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a:t>Click icon to add picture</a:t>
            </a:r>
          </a:p>
        </p:txBody>
      </p:sp>
      <p:sp>
        <p:nvSpPr>
          <p:cNvPr id="5" name="Date Placeholder 4"/>
          <p:cNvSpPr>
            <a:spLocks noGrp="1"/>
          </p:cNvSpPr>
          <p:nvPr>
            <p:ph type="dt" sz="half" idx="10"/>
          </p:nvPr>
        </p:nvSpPr>
        <p:spPr>
          <a:xfrm>
            <a:off x="6727032" y="6407944"/>
            <a:ext cx="1920240" cy="365760"/>
          </a:xfrm>
          <a:prstGeom prst="rect">
            <a:avLst/>
          </a:prstGeom>
        </p:spPr>
        <p:txBody>
          <a:bodyPr/>
          <a:lstStyle>
            <a:lvl1pPr>
              <a:defRPr>
                <a:solidFill>
                  <a:schemeClr val="tx1"/>
                </a:solidFill>
              </a:defRPr>
            </a:lvl1pPr>
            <a:extLst/>
          </a:lstStyle>
          <a:p>
            <a:fld id="{C7549140-0F38-44D6-A4CF-96D74845C809}" type="datetimeFigureOut">
              <a:rPr lang="en-US" smtClean="0"/>
              <a:pPr/>
              <a:t>1/23/2017</a:t>
            </a:fld>
            <a:endParaRPr lang="en-US" dirty="0"/>
          </a:p>
        </p:txBody>
      </p:sp>
      <p:sp>
        <p:nvSpPr>
          <p:cNvPr id="6" name="Footer Placeholder 5"/>
          <p:cNvSpPr>
            <a:spLocks noGrp="1"/>
          </p:cNvSpPr>
          <p:nvPr>
            <p:ph type="ftr" sz="quarter" idx="11"/>
          </p:nvPr>
        </p:nvSpPr>
        <p:spPr>
          <a:xfrm>
            <a:off x="4380072" y="6407944"/>
            <a:ext cx="2350681" cy="365125"/>
          </a:xfrm>
          <a:prstGeom prst="rect">
            <a:avLst/>
          </a:prstGeo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AA0A544-DFE2-4114-82F4-24F6BB97B23A}"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727032" y="6407944"/>
            <a:ext cx="1920240" cy="365760"/>
          </a:xfrm>
          <a:prstGeom prst="rect">
            <a:avLst/>
          </a:prstGeom>
        </p:spPr>
        <p:txBody>
          <a:bodyPr/>
          <a:lstStyle/>
          <a:p>
            <a:fld id="{544213AF-26F6-41FA-8D85-E2C5388D6E58}" type="datetimeFigureOut">
              <a:rPr lang="en-US" smtClean="0"/>
              <a:pPr/>
              <a:t>1/23/2017</a:t>
            </a:fld>
            <a:endParaRPr lang="en-US" dirty="0"/>
          </a:p>
        </p:txBody>
      </p:sp>
      <p:sp>
        <p:nvSpPr>
          <p:cNvPr id="5" name="Footer Placeholder 4"/>
          <p:cNvSpPr>
            <a:spLocks noGrp="1"/>
          </p:cNvSpPr>
          <p:nvPr>
            <p:ph type="ftr" sz="quarter" idx="11"/>
          </p:nvPr>
        </p:nvSpPr>
        <p:spPr>
          <a:xfrm>
            <a:off x="4380072" y="6407944"/>
            <a:ext cx="2350681" cy="365125"/>
          </a:xfrm>
          <a:prstGeom prst="rect">
            <a:avLst/>
          </a:prstGeom>
        </p:spPr>
        <p:txBody>
          <a:bodyPr/>
          <a:lstStyle/>
          <a:p>
            <a:endParaRPr kumimoji="0" lang="en-US" dirty="0"/>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a:t>‹#›</a:t>
            </a:fld>
            <a:endParaRPr kumimoji="0"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727032" y="6407944"/>
            <a:ext cx="1920240" cy="365760"/>
          </a:xfrm>
          <a:prstGeom prst="rect">
            <a:avLst/>
          </a:prstGeom>
        </p:spPr>
        <p:txBody>
          <a:bodyPr/>
          <a:lstStyle/>
          <a:p>
            <a:fld id="{C7549140-0F38-44D6-A4CF-96D74845C809}" type="datetimeFigureOut">
              <a:rPr lang="en-US" smtClean="0"/>
              <a:pPr/>
              <a:t>1/23/2017</a:t>
            </a:fld>
            <a:endParaRPr lang="en-US" dirty="0"/>
          </a:p>
        </p:txBody>
      </p:sp>
      <p:sp>
        <p:nvSpPr>
          <p:cNvPr id="5" name="Footer Placeholder 4"/>
          <p:cNvSpPr>
            <a:spLocks noGrp="1"/>
          </p:cNvSpPr>
          <p:nvPr>
            <p:ph type="ftr" sz="quarter" idx="11"/>
          </p:nvPr>
        </p:nvSpPr>
        <p:spPr>
          <a:xfrm>
            <a:off x="4380072" y="6407944"/>
            <a:ext cx="2350681"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6AA0A544-DFE2-4114-82F4-24F6BB97B23A}" type="slidenum">
              <a:rPr lang="en-US" smtClean="0"/>
              <a:pPr/>
              <a:t>‹#›</a:t>
            </a:fld>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dirty="0"/>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a:xfrm>
            <a:off x="6727032" y="6407944"/>
            <a:ext cx="1920240" cy="365760"/>
          </a:xfrm>
          <a:prstGeom prst="rect">
            <a:avLst/>
          </a:prstGeom>
        </p:spPr>
        <p:txBody>
          <a:bodyPr/>
          <a:lstStyle>
            <a:lvl1pPr>
              <a:defRPr>
                <a:solidFill>
                  <a:srgbClr val="FFFFFF"/>
                </a:solidFill>
              </a:defRPr>
            </a:lvl1pPr>
            <a:extLst/>
          </a:lstStyle>
          <a:p>
            <a:fld id="{544213AF-26F6-41FA-8D85-E2C5388D6E58}" type="datetimeFigureOut">
              <a:rPr lang="en-US" smtClean="0"/>
              <a:pPr/>
              <a:t>1/23/2017</a:t>
            </a:fld>
            <a:endParaRPr lang="en-US" dirty="0">
              <a:solidFill>
                <a:srgbClr val="FFFFFF"/>
              </a:solidFill>
            </a:endParaRPr>
          </a:p>
        </p:txBody>
      </p:sp>
      <p:sp>
        <p:nvSpPr>
          <p:cNvPr id="19" name="Footer Placeholder 18"/>
          <p:cNvSpPr>
            <a:spLocks noGrp="1"/>
          </p:cNvSpPr>
          <p:nvPr>
            <p:ph type="ftr" sz="quarter" idx="11"/>
          </p:nvPr>
        </p:nvSpPr>
        <p:spPr>
          <a:xfrm>
            <a:off x="4380072" y="6407944"/>
            <a:ext cx="2350681" cy="365125"/>
          </a:xfrm>
          <a:prstGeom prst="rect">
            <a:avLst/>
          </a:prstGeom>
        </p:spPr>
        <p:txBody>
          <a:bodyPr/>
          <a:lstStyle>
            <a:lvl1pPr>
              <a:defRPr>
                <a:solidFill>
                  <a:schemeClr val="accent1">
                    <a:tint val="20000"/>
                  </a:schemeClr>
                </a:solidFill>
              </a:defRPr>
            </a:lvl1pPr>
            <a:extLst/>
          </a:lstStyle>
          <a:p>
            <a:endParaRPr kumimoji="0" lang="en-US" dirty="0">
              <a:solidFill>
                <a:schemeClr val="accent1">
                  <a:tint val="20000"/>
                </a:schemeClr>
              </a:solidFill>
            </a:endParaRP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5BBC35B-A44B-4119-B8DA-DE9E3DFADA20}" type="slidenum">
              <a:rPr kumimoji="0" lang="en-US" smtClean="0"/>
              <a:pPr/>
              <a:t>‹#›</a:t>
            </a:fld>
            <a:endParaRPr kumimoji="0" lang="en-US" dirty="0">
              <a:solidFill>
                <a:srgbClr val="FFFFFF"/>
              </a:solidFill>
            </a:endParaRPr>
          </a:p>
        </p:txBody>
      </p:sp>
      <p:grpSp>
        <p:nvGrpSpPr>
          <p:cNvPr id="3" name="Group 12"/>
          <p:cNvGrpSpPr/>
          <p:nvPr userDrawn="1"/>
        </p:nvGrpSpPr>
        <p:grpSpPr>
          <a:xfrm>
            <a:off x="-3765" y="4953000"/>
            <a:ext cx="9147765" cy="1912088"/>
            <a:chOff x="-3765" y="4832896"/>
            <a:chExt cx="9147765" cy="2032192"/>
          </a:xfrm>
        </p:grpSpPr>
        <p:sp>
          <p:nvSpPr>
            <p:cNvPr id="14" name="Freeform 13"/>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Freeform 14"/>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Freeform 15"/>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8" name="Straight Connector 17"/>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pic>
        <p:nvPicPr>
          <p:cNvPr id="20" name="Picture 6" descr="J:\161525-KaneCounty\gis\logos\KCLogo.tif"/>
          <p:cNvPicPr>
            <a:picLocks noChangeAspect="1" noChangeArrowheads="1"/>
          </p:cNvPicPr>
          <p:nvPr userDrawn="1"/>
        </p:nvPicPr>
        <p:blipFill>
          <a:blip r:embed="rId3" cstate="print"/>
          <a:srcRect/>
          <a:stretch>
            <a:fillRect/>
          </a:stretch>
        </p:blipFill>
        <p:spPr bwMode="auto">
          <a:xfrm>
            <a:off x="3643312" y="304800"/>
            <a:ext cx="1843088" cy="1779588"/>
          </a:xfrm>
          <a:prstGeom prst="rect">
            <a:avLst/>
          </a:prstGeom>
          <a:noFill/>
        </p:spPr>
      </p:pic>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3000" b="1" i="0">
                <a:latin typeface="Century Gothic" pitchFamily="34" charset="0"/>
              </a:defRPr>
            </a:lvl1pPr>
            <a:lvl2pPr>
              <a:defRPr sz="2700">
                <a:latin typeface="Century Gothic" pitchFamily="34" charset="0"/>
              </a:defRPr>
            </a:lvl2pPr>
            <a:lvl3pPr>
              <a:defRPr sz="2500">
                <a:latin typeface="Century Gothic" pitchFamily="34" charset="0"/>
              </a:defRPr>
            </a:lvl3pPr>
            <a:lvl4pPr>
              <a:defRPr sz="2200">
                <a:latin typeface="Century Gothic" pitchFamily="34" charset="0"/>
              </a:defRPr>
            </a:lvl4pPr>
            <a:lvl5pPr>
              <a:defRPr sz="1900">
                <a:latin typeface="Century Gothic" pitchFamily="34" charset="0"/>
              </a:defRPr>
            </a:lvl5pPr>
            <a:extLst/>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4" name="Date Placeholder 3"/>
          <p:cNvSpPr>
            <a:spLocks noGrp="1"/>
          </p:cNvSpPr>
          <p:nvPr>
            <p:ph type="dt" sz="half" idx="10"/>
          </p:nvPr>
        </p:nvSpPr>
        <p:spPr>
          <a:xfrm>
            <a:off x="6727032" y="6407944"/>
            <a:ext cx="1920240" cy="365760"/>
          </a:xfrm>
          <a:prstGeom prst="rect">
            <a:avLst/>
          </a:prstGeom>
        </p:spPr>
        <p:txBody>
          <a:bodyPr/>
          <a:lstStyle/>
          <a:p>
            <a:fld id="{C7549140-0F38-44D6-A4CF-96D74845C809}" type="datetimeFigureOut">
              <a:rPr lang="en-US" smtClean="0"/>
              <a:pPr/>
              <a:t>1/23/2017</a:t>
            </a:fld>
            <a:endParaRPr lang="en-US" dirty="0"/>
          </a:p>
        </p:txBody>
      </p:sp>
      <p:sp>
        <p:nvSpPr>
          <p:cNvPr id="5" name="Footer Placeholder 4"/>
          <p:cNvSpPr>
            <a:spLocks noGrp="1"/>
          </p:cNvSpPr>
          <p:nvPr>
            <p:ph type="ftr" sz="quarter" idx="11"/>
          </p:nvPr>
        </p:nvSpPr>
        <p:spPr>
          <a:xfrm>
            <a:off x="4380072" y="6407944"/>
            <a:ext cx="2350681"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6AA0A544-DFE2-4114-82F4-24F6BB97B23A}" type="slidenum">
              <a:rPr lang="en-US" smtClean="0"/>
              <a:pPr/>
              <a:t>‹#›</a:t>
            </a:fld>
            <a:endParaRPr lang="en-US" dirty="0"/>
          </a:p>
        </p:txBody>
      </p:sp>
      <p:sp>
        <p:nvSpPr>
          <p:cNvPr id="7" name="Title 6"/>
          <p:cNvSpPr>
            <a:spLocks noGrp="1"/>
          </p:cNvSpPr>
          <p:nvPr>
            <p:ph type="title"/>
          </p:nvPr>
        </p:nvSpPr>
        <p:spPr/>
        <p:txBody>
          <a:bodyPr rtlCol="0"/>
          <a:lstStyle/>
          <a:p>
            <a:r>
              <a:rPr kumimoji="0" lang="en-US" dirty="0"/>
              <a:t>Click to edit Master title style</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6727032" y="6407944"/>
            <a:ext cx="1920240" cy="365760"/>
          </a:xfrm>
          <a:prstGeom prst="rect">
            <a:avLst/>
          </a:prstGeom>
        </p:spPr>
        <p:txBody>
          <a:bodyPr/>
          <a:lstStyle/>
          <a:p>
            <a:fld id="{C7549140-0F38-44D6-A4CF-96D74845C809}" type="datetimeFigureOut">
              <a:rPr lang="en-US" smtClean="0"/>
              <a:pPr/>
              <a:t>1/23/2017</a:t>
            </a:fld>
            <a:endParaRPr lang="en-US" dirty="0"/>
          </a:p>
        </p:txBody>
      </p:sp>
      <p:sp>
        <p:nvSpPr>
          <p:cNvPr id="5" name="Footer Placeholder 4"/>
          <p:cNvSpPr>
            <a:spLocks noGrp="1"/>
          </p:cNvSpPr>
          <p:nvPr>
            <p:ph type="ftr" sz="quarter" idx="11"/>
          </p:nvPr>
        </p:nvSpPr>
        <p:spPr>
          <a:xfrm>
            <a:off x="4380072" y="6407944"/>
            <a:ext cx="2350681"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6AA0A544-DFE2-4114-82F4-24F6BB97B23A}"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a:prstGeom prst="rect">
            <a:avLst/>
          </a:prstGeom>
        </p:spPr>
        <p:txBody>
          <a:bodyPr/>
          <a:lstStyle/>
          <a:p>
            <a:fld id="{C7549140-0F38-44D6-A4CF-96D74845C809}" type="datetimeFigureOut">
              <a:rPr lang="en-US" smtClean="0"/>
              <a:pPr/>
              <a:t>1/23/2017</a:t>
            </a:fld>
            <a:endParaRPr lang="en-US" dirty="0"/>
          </a:p>
        </p:txBody>
      </p:sp>
      <p:sp>
        <p:nvSpPr>
          <p:cNvPr id="6" name="Footer Placeholder 5"/>
          <p:cNvSpPr>
            <a:spLocks noGrp="1"/>
          </p:cNvSpPr>
          <p:nvPr>
            <p:ph type="ftr" sz="quarter" idx="11"/>
          </p:nvPr>
        </p:nvSpPr>
        <p:spPr>
          <a:xfrm>
            <a:off x="4380072" y="6407944"/>
            <a:ext cx="2350681"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6AA0A544-DFE2-4114-82F4-24F6BB97B23A}" type="slidenum">
              <a:rPr lang="en-US" smtClean="0"/>
              <a:pPr/>
              <a:t>‹#›</a:t>
            </a:fld>
            <a:endParaRPr lang="en-US" dirty="0"/>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a:xfrm>
            <a:off x="6727032" y="6407944"/>
            <a:ext cx="1920240" cy="365760"/>
          </a:xfrm>
          <a:prstGeom prst="rect">
            <a:avLst/>
          </a:prstGeom>
        </p:spPr>
        <p:txBody>
          <a:bodyPr/>
          <a:lstStyle/>
          <a:p>
            <a:fld id="{C7549140-0F38-44D6-A4CF-96D74845C809}" type="datetimeFigureOut">
              <a:rPr lang="en-US" smtClean="0"/>
              <a:pPr/>
              <a:t>1/23/2017</a:t>
            </a:fld>
            <a:endParaRPr lang="en-US" dirty="0"/>
          </a:p>
        </p:txBody>
      </p:sp>
      <p:sp>
        <p:nvSpPr>
          <p:cNvPr id="8" name="Footer Placeholder 7"/>
          <p:cNvSpPr>
            <a:spLocks noGrp="1"/>
          </p:cNvSpPr>
          <p:nvPr>
            <p:ph type="ftr" sz="quarter" idx="11"/>
          </p:nvPr>
        </p:nvSpPr>
        <p:spPr>
          <a:xfrm>
            <a:off x="4380072" y="6407944"/>
            <a:ext cx="2350681" cy="365125"/>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6AA0A544-DFE2-4114-82F4-24F6BB97B23A}"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6727032" y="6407944"/>
            <a:ext cx="1920240" cy="365760"/>
          </a:xfrm>
          <a:prstGeom prst="rect">
            <a:avLst/>
          </a:prstGeom>
        </p:spPr>
        <p:txBody>
          <a:bodyPr/>
          <a:lstStyle/>
          <a:p>
            <a:fld id="{C7549140-0F38-44D6-A4CF-96D74845C809}" type="datetimeFigureOut">
              <a:rPr lang="en-US" smtClean="0"/>
              <a:pPr/>
              <a:t>1/23/2017</a:t>
            </a:fld>
            <a:endParaRPr lang="en-US" dirty="0"/>
          </a:p>
        </p:txBody>
      </p:sp>
      <p:sp>
        <p:nvSpPr>
          <p:cNvPr id="4" name="Footer Placeholder 3"/>
          <p:cNvSpPr>
            <a:spLocks noGrp="1"/>
          </p:cNvSpPr>
          <p:nvPr>
            <p:ph type="ftr" sz="quarter" idx="11"/>
          </p:nvPr>
        </p:nvSpPr>
        <p:spPr>
          <a:xfrm>
            <a:off x="4380072" y="6407944"/>
            <a:ext cx="2350681" cy="365125"/>
          </a:xfrm>
          <a:prstGeom prst="rect">
            <a:avLst/>
          </a:prstGeom>
        </p:spPr>
        <p:txBody>
          <a:bodyPr/>
          <a:lstStyle/>
          <a:p>
            <a:endParaRPr lang="en-US" dirty="0"/>
          </a:p>
        </p:txBody>
      </p:sp>
      <p:sp>
        <p:nvSpPr>
          <p:cNvPr id="5" name="Slide Number Placeholder 4"/>
          <p:cNvSpPr>
            <a:spLocks noGrp="1"/>
          </p:cNvSpPr>
          <p:nvPr>
            <p:ph type="sldNum" sz="quarter" idx="12"/>
          </p:nvPr>
        </p:nvSpPr>
        <p:spPr/>
        <p:txBody>
          <a:bodyPr/>
          <a:lstStyle/>
          <a:p>
            <a:fld id="{6AA0A544-DFE2-4114-82F4-24F6BB97B23A}" type="slidenum">
              <a:rPr lang="en-US" smtClean="0"/>
              <a:pPr/>
              <a:t>‹#›</a:t>
            </a:fld>
            <a:endParaRPr lang="en-US" dirty="0"/>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727032" y="6407944"/>
            <a:ext cx="1920240" cy="365760"/>
          </a:xfrm>
          <a:prstGeom prst="rect">
            <a:avLst/>
          </a:prstGeom>
        </p:spPr>
        <p:txBody>
          <a:bodyPr/>
          <a:lstStyle/>
          <a:p>
            <a:fld id="{C7549140-0F38-44D6-A4CF-96D74845C809}" type="datetimeFigureOut">
              <a:rPr lang="en-US" smtClean="0"/>
              <a:pPr/>
              <a:t>1/23/2017</a:t>
            </a:fld>
            <a:endParaRPr lang="en-US" dirty="0"/>
          </a:p>
        </p:txBody>
      </p:sp>
      <p:sp>
        <p:nvSpPr>
          <p:cNvPr id="3" name="Footer Placeholder 2"/>
          <p:cNvSpPr>
            <a:spLocks noGrp="1"/>
          </p:cNvSpPr>
          <p:nvPr>
            <p:ph type="ftr" sz="quarter" idx="11"/>
          </p:nvPr>
        </p:nvSpPr>
        <p:spPr>
          <a:xfrm>
            <a:off x="4380072" y="6407944"/>
            <a:ext cx="2350681" cy="365125"/>
          </a:xfrm>
          <a:prstGeom prst="rect">
            <a:avLst/>
          </a:prstGeom>
        </p:spPr>
        <p:txBody>
          <a:bodyPr/>
          <a:lstStyle/>
          <a:p>
            <a:endParaRPr lang="en-US" dirty="0"/>
          </a:p>
        </p:txBody>
      </p:sp>
      <p:sp>
        <p:nvSpPr>
          <p:cNvPr id="4" name="Slide Number Placeholder 3"/>
          <p:cNvSpPr>
            <a:spLocks noGrp="1"/>
          </p:cNvSpPr>
          <p:nvPr>
            <p:ph type="sldNum" sz="quarter" idx="12"/>
          </p:nvPr>
        </p:nvSpPr>
        <p:spPr/>
        <p:txBody>
          <a:bodyPr/>
          <a:lstStyle/>
          <a:p>
            <a:fld id="{6AA0A544-DFE2-4114-82F4-24F6BB97B23A}"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F4E4CE-BF51-42AD-A8AE-03AAE6ED6549}" type="datetimeFigureOut">
              <a:rPr lang="en-US" smtClean="0"/>
              <a:pPr/>
              <a:t>1/23/2017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F22521-CBD4-4036-A6BA-43249A31589A}" type="slidenum">
              <a:rPr lang="en-US" smtClean="0"/>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a:prstGeom prst="rect">
            <a:avLst/>
          </a:prstGeom>
        </p:spPr>
        <p:txBody>
          <a:bodyPr/>
          <a:lstStyle/>
          <a:p>
            <a:fld id="{C7549140-0F38-44D6-A4CF-96D74845C809}" type="datetimeFigureOut">
              <a:rPr lang="en-US" smtClean="0"/>
              <a:pPr/>
              <a:t>1/23/2017</a:t>
            </a:fld>
            <a:endParaRPr lang="en-US" dirty="0"/>
          </a:p>
        </p:txBody>
      </p:sp>
      <p:sp>
        <p:nvSpPr>
          <p:cNvPr id="6" name="Footer Placeholder 5"/>
          <p:cNvSpPr>
            <a:spLocks noGrp="1"/>
          </p:cNvSpPr>
          <p:nvPr>
            <p:ph type="ftr" sz="quarter" idx="11"/>
          </p:nvPr>
        </p:nvSpPr>
        <p:spPr>
          <a:xfrm>
            <a:off x="4380072" y="6407944"/>
            <a:ext cx="2350681"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6AA0A544-DFE2-4114-82F4-24F6BB97B23A}"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a:t>Click icon to add picture</a:t>
            </a:r>
          </a:p>
        </p:txBody>
      </p:sp>
      <p:sp>
        <p:nvSpPr>
          <p:cNvPr id="5" name="Date Placeholder 4"/>
          <p:cNvSpPr>
            <a:spLocks noGrp="1"/>
          </p:cNvSpPr>
          <p:nvPr>
            <p:ph type="dt" sz="half" idx="10"/>
          </p:nvPr>
        </p:nvSpPr>
        <p:spPr>
          <a:xfrm>
            <a:off x="6727032" y="6407944"/>
            <a:ext cx="1920240" cy="365760"/>
          </a:xfrm>
          <a:prstGeom prst="rect">
            <a:avLst/>
          </a:prstGeom>
        </p:spPr>
        <p:txBody>
          <a:bodyPr/>
          <a:lstStyle>
            <a:lvl1pPr>
              <a:defRPr>
                <a:solidFill>
                  <a:schemeClr val="tx1"/>
                </a:solidFill>
              </a:defRPr>
            </a:lvl1pPr>
            <a:extLst/>
          </a:lstStyle>
          <a:p>
            <a:fld id="{C7549140-0F38-44D6-A4CF-96D74845C809}" type="datetimeFigureOut">
              <a:rPr lang="en-US" smtClean="0"/>
              <a:pPr/>
              <a:t>1/23/2017</a:t>
            </a:fld>
            <a:endParaRPr lang="en-US" dirty="0"/>
          </a:p>
        </p:txBody>
      </p:sp>
      <p:sp>
        <p:nvSpPr>
          <p:cNvPr id="6" name="Footer Placeholder 5"/>
          <p:cNvSpPr>
            <a:spLocks noGrp="1"/>
          </p:cNvSpPr>
          <p:nvPr>
            <p:ph type="ftr" sz="quarter" idx="11"/>
          </p:nvPr>
        </p:nvSpPr>
        <p:spPr>
          <a:xfrm>
            <a:off x="4380072" y="6407944"/>
            <a:ext cx="2350681" cy="365125"/>
          </a:xfrm>
          <a:prstGeom prst="rect">
            <a:avLst/>
          </a:prstGeo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AA0A544-DFE2-4114-82F4-24F6BB97B23A}"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727032" y="6407944"/>
            <a:ext cx="1920240" cy="365760"/>
          </a:xfrm>
          <a:prstGeom prst="rect">
            <a:avLst/>
          </a:prstGeom>
        </p:spPr>
        <p:txBody>
          <a:bodyPr/>
          <a:lstStyle/>
          <a:p>
            <a:fld id="{544213AF-26F6-41FA-8D85-E2C5388D6E58}" type="datetimeFigureOut">
              <a:rPr lang="en-US" smtClean="0"/>
              <a:pPr/>
              <a:t>1/23/2017</a:t>
            </a:fld>
            <a:endParaRPr lang="en-US" dirty="0"/>
          </a:p>
        </p:txBody>
      </p:sp>
      <p:sp>
        <p:nvSpPr>
          <p:cNvPr id="5" name="Footer Placeholder 4"/>
          <p:cNvSpPr>
            <a:spLocks noGrp="1"/>
          </p:cNvSpPr>
          <p:nvPr>
            <p:ph type="ftr" sz="quarter" idx="11"/>
          </p:nvPr>
        </p:nvSpPr>
        <p:spPr>
          <a:xfrm>
            <a:off x="4380072" y="6407944"/>
            <a:ext cx="2350681" cy="365125"/>
          </a:xfrm>
          <a:prstGeom prst="rect">
            <a:avLst/>
          </a:prstGeom>
        </p:spPr>
        <p:txBody>
          <a:bodyPr/>
          <a:lstStyle/>
          <a:p>
            <a:endParaRPr kumimoji="0" lang="en-US" dirty="0"/>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a:t>‹#›</a:t>
            </a:fld>
            <a:endParaRPr kumimoji="0" lang="en-US"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727032" y="6407944"/>
            <a:ext cx="1920240" cy="365760"/>
          </a:xfrm>
          <a:prstGeom prst="rect">
            <a:avLst/>
          </a:prstGeom>
        </p:spPr>
        <p:txBody>
          <a:bodyPr/>
          <a:lstStyle/>
          <a:p>
            <a:fld id="{C7549140-0F38-44D6-A4CF-96D74845C809}" type="datetimeFigureOut">
              <a:rPr lang="en-US" smtClean="0"/>
              <a:pPr/>
              <a:t>1/23/2017</a:t>
            </a:fld>
            <a:endParaRPr lang="en-US" dirty="0"/>
          </a:p>
        </p:txBody>
      </p:sp>
      <p:sp>
        <p:nvSpPr>
          <p:cNvPr id="5" name="Footer Placeholder 4"/>
          <p:cNvSpPr>
            <a:spLocks noGrp="1"/>
          </p:cNvSpPr>
          <p:nvPr>
            <p:ph type="ftr" sz="quarter" idx="11"/>
          </p:nvPr>
        </p:nvSpPr>
        <p:spPr>
          <a:xfrm>
            <a:off x="4380072" y="6407944"/>
            <a:ext cx="2350681"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6AA0A544-DFE2-4114-82F4-24F6BB97B23A}" type="slidenum">
              <a:rPr lang="en-US" smtClean="0"/>
              <a:pPr/>
              <a:t>‹#›</a:t>
            </a:fld>
            <a:endParaRPr lang="en-US"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dirty="0"/>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a:xfrm>
            <a:off x="6727032" y="6407944"/>
            <a:ext cx="1920240" cy="365760"/>
          </a:xfrm>
          <a:prstGeom prst="rect">
            <a:avLst/>
          </a:prstGeom>
        </p:spPr>
        <p:txBody>
          <a:bodyPr/>
          <a:lstStyle>
            <a:lvl1pPr>
              <a:defRPr>
                <a:solidFill>
                  <a:srgbClr val="FFFFFF"/>
                </a:solidFill>
              </a:defRPr>
            </a:lvl1pPr>
            <a:extLst/>
          </a:lstStyle>
          <a:p>
            <a:fld id="{544213AF-26F6-41FA-8D85-E2C5388D6E58}" type="datetimeFigureOut">
              <a:rPr lang="en-US" smtClean="0"/>
              <a:pPr/>
              <a:t>1/23/2017</a:t>
            </a:fld>
            <a:endParaRPr lang="en-US" dirty="0">
              <a:solidFill>
                <a:srgbClr val="FFFFFF"/>
              </a:solidFill>
            </a:endParaRPr>
          </a:p>
        </p:txBody>
      </p:sp>
      <p:sp>
        <p:nvSpPr>
          <p:cNvPr id="19" name="Footer Placeholder 18"/>
          <p:cNvSpPr>
            <a:spLocks noGrp="1"/>
          </p:cNvSpPr>
          <p:nvPr>
            <p:ph type="ftr" sz="quarter" idx="11"/>
          </p:nvPr>
        </p:nvSpPr>
        <p:spPr>
          <a:xfrm>
            <a:off x="4380072" y="6407944"/>
            <a:ext cx="2350681" cy="365125"/>
          </a:xfrm>
          <a:prstGeom prst="rect">
            <a:avLst/>
          </a:prstGeom>
        </p:spPr>
        <p:txBody>
          <a:bodyPr/>
          <a:lstStyle>
            <a:lvl1pPr>
              <a:defRPr>
                <a:solidFill>
                  <a:schemeClr val="accent1">
                    <a:tint val="20000"/>
                  </a:schemeClr>
                </a:solidFill>
              </a:defRPr>
            </a:lvl1pPr>
            <a:extLst/>
          </a:lstStyle>
          <a:p>
            <a:endParaRPr kumimoji="0" lang="en-US" dirty="0">
              <a:solidFill>
                <a:schemeClr val="accent1">
                  <a:tint val="20000"/>
                </a:schemeClr>
              </a:solidFill>
            </a:endParaRP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5BBC35B-A44B-4119-B8DA-DE9E3DFADA20}" type="slidenum">
              <a:rPr kumimoji="0" lang="en-US" smtClean="0"/>
              <a:pPr/>
              <a:t>‹#›</a:t>
            </a:fld>
            <a:endParaRPr kumimoji="0" lang="en-US" dirty="0">
              <a:solidFill>
                <a:srgbClr val="FFFFFF"/>
              </a:solidFill>
            </a:endParaRPr>
          </a:p>
        </p:txBody>
      </p:sp>
      <p:grpSp>
        <p:nvGrpSpPr>
          <p:cNvPr id="3" name="Group 12"/>
          <p:cNvGrpSpPr/>
          <p:nvPr userDrawn="1"/>
        </p:nvGrpSpPr>
        <p:grpSpPr>
          <a:xfrm>
            <a:off x="-3765" y="4953000"/>
            <a:ext cx="9147765" cy="1912088"/>
            <a:chOff x="-3765" y="4832896"/>
            <a:chExt cx="9147765" cy="2032192"/>
          </a:xfrm>
        </p:grpSpPr>
        <p:sp>
          <p:nvSpPr>
            <p:cNvPr id="14" name="Freeform 13"/>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Freeform 14"/>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Freeform 15"/>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8" name="Straight Connector 17"/>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pic>
        <p:nvPicPr>
          <p:cNvPr id="20" name="Picture 6" descr="J:\161525-KaneCounty\gis\logos\KCLogo.tif"/>
          <p:cNvPicPr>
            <a:picLocks noChangeAspect="1" noChangeArrowheads="1"/>
          </p:cNvPicPr>
          <p:nvPr userDrawn="1"/>
        </p:nvPicPr>
        <p:blipFill>
          <a:blip r:embed="rId3" cstate="print"/>
          <a:srcRect/>
          <a:stretch>
            <a:fillRect/>
          </a:stretch>
        </p:blipFill>
        <p:spPr bwMode="auto">
          <a:xfrm>
            <a:off x="3643312" y="304800"/>
            <a:ext cx="1843088" cy="1779588"/>
          </a:xfrm>
          <a:prstGeom prst="rect">
            <a:avLst/>
          </a:prstGeom>
          <a:noFill/>
        </p:spPr>
      </p:pic>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3000" b="1" i="0">
                <a:latin typeface="Century Gothic" pitchFamily="34" charset="0"/>
              </a:defRPr>
            </a:lvl1pPr>
            <a:lvl2pPr>
              <a:defRPr sz="2700">
                <a:latin typeface="Century Gothic" pitchFamily="34" charset="0"/>
              </a:defRPr>
            </a:lvl2pPr>
            <a:lvl3pPr>
              <a:defRPr sz="2500">
                <a:latin typeface="Century Gothic" pitchFamily="34" charset="0"/>
              </a:defRPr>
            </a:lvl3pPr>
            <a:lvl4pPr>
              <a:defRPr sz="2200">
                <a:latin typeface="Century Gothic" pitchFamily="34" charset="0"/>
              </a:defRPr>
            </a:lvl4pPr>
            <a:lvl5pPr>
              <a:defRPr sz="1900">
                <a:latin typeface="Century Gothic" pitchFamily="34" charset="0"/>
              </a:defRPr>
            </a:lvl5pPr>
            <a:extLst/>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4" name="Date Placeholder 3"/>
          <p:cNvSpPr>
            <a:spLocks noGrp="1"/>
          </p:cNvSpPr>
          <p:nvPr>
            <p:ph type="dt" sz="half" idx="10"/>
          </p:nvPr>
        </p:nvSpPr>
        <p:spPr>
          <a:xfrm>
            <a:off x="6727032" y="6407944"/>
            <a:ext cx="1920240" cy="365760"/>
          </a:xfrm>
          <a:prstGeom prst="rect">
            <a:avLst/>
          </a:prstGeom>
        </p:spPr>
        <p:txBody>
          <a:bodyPr/>
          <a:lstStyle/>
          <a:p>
            <a:fld id="{C7549140-0F38-44D6-A4CF-96D74845C809}" type="datetimeFigureOut">
              <a:rPr lang="en-US" smtClean="0"/>
              <a:pPr/>
              <a:t>1/23/2017</a:t>
            </a:fld>
            <a:endParaRPr lang="en-US" dirty="0"/>
          </a:p>
        </p:txBody>
      </p:sp>
      <p:sp>
        <p:nvSpPr>
          <p:cNvPr id="5" name="Footer Placeholder 4"/>
          <p:cNvSpPr>
            <a:spLocks noGrp="1"/>
          </p:cNvSpPr>
          <p:nvPr>
            <p:ph type="ftr" sz="quarter" idx="11"/>
          </p:nvPr>
        </p:nvSpPr>
        <p:spPr>
          <a:xfrm>
            <a:off x="4380072" y="6407944"/>
            <a:ext cx="2350681"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6AA0A544-DFE2-4114-82F4-24F6BB97B23A}" type="slidenum">
              <a:rPr lang="en-US" smtClean="0"/>
              <a:pPr/>
              <a:t>‹#›</a:t>
            </a:fld>
            <a:endParaRPr lang="en-US" dirty="0"/>
          </a:p>
        </p:txBody>
      </p:sp>
      <p:sp>
        <p:nvSpPr>
          <p:cNvPr id="7" name="Title 6"/>
          <p:cNvSpPr>
            <a:spLocks noGrp="1"/>
          </p:cNvSpPr>
          <p:nvPr>
            <p:ph type="title"/>
          </p:nvPr>
        </p:nvSpPr>
        <p:spPr/>
        <p:txBody>
          <a:bodyPr rtlCol="0"/>
          <a:lstStyle/>
          <a:p>
            <a:r>
              <a:rPr kumimoji="0" lang="en-US" dirty="0"/>
              <a:t>Click to edit Master title style</a:t>
            </a: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6727032" y="6407944"/>
            <a:ext cx="1920240" cy="365760"/>
          </a:xfrm>
          <a:prstGeom prst="rect">
            <a:avLst/>
          </a:prstGeom>
        </p:spPr>
        <p:txBody>
          <a:bodyPr/>
          <a:lstStyle/>
          <a:p>
            <a:fld id="{C7549140-0F38-44D6-A4CF-96D74845C809}" type="datetimeFigureOut">
              <a:rPr lang="en-US" smtClean="0"/>
              <a:pPr/>
              <a:t>1/23/2017</a:t>
            </a:fld>
            <a:endParaRPr lang="en-US" dirty="0"/>
          </a:p>
        </p:txBody>
      </p:sp>
      <p:sp>
        <p:nvSpPr>
          <p:cNvPr id="5" name="Footer Placeholder 4"/>
          <p:cNvSpPr>
            <a:spLocks noGrp="1"/>
          </p:cNvSpPr>
          <p:nvPr>
            <p:ph type="ftr" sz="quarter" idx="11"/>
          </p:nvPr>
        </p:nvSpPr>
        <p:spPr>
          <a:xfrm>
            <a:off x="4380072" y="6407944"/>
            <a:ext cx="2350681"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6AA0A544-DFE2-4114-82F4-24F6BB97B23A}"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a:prstGeom prst="rect">
            <a:avLst/>
          </a:prstGeom>
        </p:spPr>
        <p:txBody>
          <a:bodyPr/>
          <a:lstStyle/>
          <a:p>
            <a:fld id="{C7549140-0F38-44D6-A4CF-96D74845C809}" type="datetimeFigureOut">
              <a:rPr lang="en-US" smtClean="0"/>
              <a:pPr/>
              <a:t>1/23/2017</a:t>
            </a:fld>
            <a:endParaRPr lang="en-US" dirty="0"/>
          </a:p>
        </p:txBody>
      </p:sp>
      <p:sp>
        <p:nvSpPr>
          <p:cNvPr id="6" name="Footer Placeholder 5"/>
          <p:cNvSpPr>
            <a:spLocks noGrp="1"/>
          </p:cNvSpPr>
          <p:nvPr>
            <p:ph type="ftr" sz="quarter" idx="11"/>
          </p:nvPr>
        </p:nvSpPr>
        <p:spPr>
          <a:xfrm>
            <a:off x="4380072" y="6407944"/>
            <a:ext cx="2350681"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6AA0A544-DFE2-4114-82F4-24F6BB97B23A}" type="slidenum">
              <a:rPr lang="en-US" smtClean="0"/>
              <a:pPr/>
              <a:t>‹#›</a:t>
            </a:fld>
            <a:endParaRPr lang="en-US" dirty="0"/>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a:xfrm>
            <a:off x="6727032" y="6407944"/>
            <a:ext cx="1920240" cy="365760"/>
          </a:xfrm>
          <a:prstGeom prst="rect">
            <a:avLst/>
          </a:prstGeom>
        </p:spPr>
        <p:txBody>
          <a:bodyPr/>
          <a:lstStyle/>
          <a:p>
            <a:fld id="{C7549140-0F38-44D6-A4CF-96D74845C809}" type="datetimeFigureOut">
              <a:rPr lang="en-US" smtClean="0"/>
              <a:pPr/>
              <a:t>1/23/2017</a:t>
            </a:fld>
            <a:endParaRPr lang="en-US" dirty="0"/>
          </a:p>
        </p:txBody>
      </p:sp>
      <p:sp>
        <p:nvSpPr>
          <p:cNvPr id="8" name="Footer Placeholder 7"/>
          <p:cNvSpPr>
            <a:spLocks noGrp="1"/>
          </p:cNvSpPr>
          <p:nvPr>
            <p:ph type="ftr" sz="quarter" idx="11"/>
          </p:nvPr>
        </p:nvSpPr>
        <p:spPr>
          <a:xfrm>
            <a:off x="4380072" y="6407944"/>
            <a:ext cx="2350681" cy="365125"/>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6AA0A544-DFE2-4114-82F4-24F6BB97B23A}"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6727032" y="6407944"/>
            <a:ext cx="1920240" cy="365760"/>
          </a:xfrm>
          <a:prstGeom prst="rect">
            <a:avLst/>
          </a:prstGeom>
        </p:spPr>
        <p:txBody>
          <a:bodyPr/>
          <a:lstStyle/>
          <a:p>
            <a:fld id="{C7549140-0F38-44D6-A4CF-96D74845C809}" type="datetimeFigureOut">
              <a:rPr lang="en-US" smtClean="0"/>
              <a:pPr/>
              <a:t>1/23/2017</a:t>
            </a:fld>
            <a:endParaRPr lang="en-US" dirty="0"/>
          </a:p>
        </p:txBody>
      </p:sp>
      <p:sp>
        <p:nvSpPr>
          <p:cNvPr id="4" name="Footer Placeholder 3"/>
          <p:cNvSpPr>
            <a:spLocks noGrp="1"/>
          </p:cNvSpPr>
          <p:nvPr>
            <p:ph type="ftr" sz="quarter" idx="11"/>
          </p:nvPr>
        </p:nvSpPr>
        <p:spPr>
          <a:xfrm>
            <a:off x="4380072" y="6407944"/>
            <a:ext cx="2350681" cy="365125"/>
          </a:xfrm>
          <a:prstGeom prst="rect">
            <a:avLst/>
          </a:prstGeom>
        </p:spPr>
        <p:txBody>
          <a:bodyPr/>
          <a:lstStyle/>
          <a:p>
            <a:endParaRPr lang="en-US" dirty="0"/>
          </a:p>
        </p:txBody>
      </p:sp>
      <p:sp>
        <p:nvSpPr>
          <p:cNvPr id="5" name="Slide Number Placeholder 4"/>
          <p:cNvSpPr>
            <a:spLocks noGrp="1"/>
          </p:cNvSpPr>
          <p:nvPr>
            <p:ph type="sldNum" sz="quarter" idx="12"/>
          </p:nvPr>
        </p:nvSpPr>
        <p:spPr/>
        <p:txBody>
          <a:bodyPr/>
          <a:lstStyle/>
          <a:p>
            <a:fld id="{6AA0A544-DFE2-4114-82F4-24F6BB97B23A}" type="slidenum">
              <a:rPr lang="en-US" smtClean="0"/>
              <a:pPr/>
              <a:t>‹#›</a:t>
            </a:fld>
            <a:endParaRPr lang="en-US" dirty="0"/>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4F4E4CE-BF51-42AD-A8AE-03AAE6ED6549}" type="datetimeFigureOut">
              <a:rPr lang="en-US" smtClean="0"/>
              <a:pPr/>
              <a:t>1/23/2017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AF22521-CBD4-4036-A6BA-43249A31589A}" type="slidenum">
              <a:rPr lang="en-US" smtClean="0"/>
              <a:pPr/>
              <a:t>‹#›</a:t>
            </a:fld>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727032" y="6407944"/>
            <a:ext cx="1920240" cy="365760"/>
          </a:xfrm>
          <a:prstGeom prst="rect">
            <a:avLst/>
          </a:prstGeom>
        </p:spPr>
        <p:txBody>
          <a:bodyPr/>
          <a:lstStyle/>
          <a:p>
            <a:fld id="{C7549140-0F38-44D6-A4CF-96D74845C809}" type="datetimeFigureOut">
              <a:rPr lang="en-US" smtClean="0"/>
              <a:pPr/>
              <a:t>1/23/2017</a:t>
            </a:fld>
            <a:endParaRPr lang="en-US" dirty="0"/>
          </a:p>
        </p:txBody>
      </p:sp>
      <p:sp>
        <p:nvSpPr>
          <p:cNvPr id="3" name="Footer Placeholder 2"/>
          <p:cNvSpPr>
            <a:spLocks noGrp="1"/>
          </p:cNvSpPr>
          <p:nvPr>
            <p:ph type="ftr" sz="quarter" idx="11"/>
          </p:nvPr>
        </p:nvSpPr>
        <p:spPr>
          <a:xfrm>
            <a:off x="4380072" y="6407944"/>
            <a:ext cx="2350681" cy="365125"/>
          </a:xfrm>
          <a:prstGeom prst="rect">
            <a:avLst/>
          </a:prstGeom>
        </p:spPr>
        <p:txBody>
          <a:bodyPr/>
          <a:lstStyle/>
          <a:p>
            <a:endParaRPr lang="en-US" dirty="0"/>
          </a:p>
        </p:txBody>
      </p:sp>
      <p:sp>
        <p:nvSpPr>
          <p:cNvPr id="4" name="Slide Number Placeholder 3"/>
          <p:cNvSpPr>
            <a:spLocks noGrp="1"/>
          </p:cNvSpPr>
          <p:nvPr>
            <p:ph type="sldNum" sz="quarter" idx="12"/>
          </p:nvPr>
        </p:nvSpPr>
        <p:spPr/>
        <p:txBody>
          <a:bodyPr/>
          <a:lstStyle/>
          <a:p>
            <a:fld id="{6AA0A544-DFE2-4114-82F4-24F6BB97B23A}" type="slidenum">
              <a:rPr lang="en-US" smtClean="0"/>
              <a:pPr/>
              <a:t>‹#›</a:t>
            </a:fld>
            <a:endParaRPr lang="en-US" dirty="0"/>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a:prstGeom prst="rect">
            <a:avLst/>
          </a:prstGeom>
        </p:spPr>
        <p:txBody>
          <a:bodyPr/>
          <a:lstStyle/>
          <a:p>
            <a:fld id="{C7549140-0F38-44D6-A4CF-96D74845C809}" type="datetimeFigureOut">
              <a:rPr lang="en-US" smtClean="0"/>
              <a:pPr/>
              <a:t>1/23/2017</a:t>
            </a:fld>
            <a:endParaRPr lang="en-US" dirty="0"/>
          </a:p>
        </p:txBody>
      </p:sp>
      <p:sp>
        <p:nvSpPr>
          <p:cNvPr id="6" name="Footer Placeholder 5"/>
          <p:cNvSpPr>
            <a:spLocks noGrp="1"/>
          </p:cNvSpPr>
          <p:nvPr>
            <p:ph type="ftr" sz="quarter" idx="11"/>
          </p:nvPr>
        </p:nvSpPr>
        <p:spPr>
          <a:xfrm>
            <a:off x="4380072" y="6407944"/>
            <a:ext cx="2350681"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6AA0A544-DFE2-4114-82F4-24F6BB97B23A}"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a:t>Click icon to add picture</a:t>
            </a:r>
          </a:p>
        </p:txBody>
      </p:sp>
      <p:sp>
        <p:nvSpPr>
          <p:cNvPr id="5" name="Date Placeholder 4"/>
          <p:cNvSpPr>
            <a:spLocks noGrp="1"/>
          </p:cNvSpPr>
          <p:nvPr>
            <p:ph type="dt" sz="half" idx="10"/>
          </p:nvPr>
        </p:nvSpPr>
        <p:spPr>
          <a:xfrm>
            <a:off x="6727032" y="6407944"/>
            <a:ext cx="1920240" cy="365760"/>
          </a:xfrm>
          <a:prstGeom prst="rect">
            <a:avLst/>
          </a:prstGeom>
        </p:spPr>
        <p:txBody>
          <a:bodyPr/>
          <a:lstStyle>
            <a:lvl1pPr>
              <a:defRPr>
                <a:solidFill>
                  <a:schemeClr val="tx1"/>
                </a:solidFill>
              </a:defRPr>
            </a:lvl1pPr>
            <a:extLst/>
          </a:lstStyle>
          <a:p>
            <a:fld id="{C7549140-0F38-44D6-A4CF-96D74845C809}" type="datetimeFigureOut">
              <a:rPr lang="en-US" smtClean="0"/>
              <a:pPr/>
              <a:t>1/23/2017</a:t>
            </a:fld>
            <a:endParaRPr lang="en-US" dirty="0"/>
          </a:p>
        </p:txBody>
      </p:sp>
      <p:sp>
        <p:nvSpPr>
          <p:cNvPr id="6" name="Footer Placeholder 5"/>
          <p:cNvSpPr>
            <a:spLocks noGrp="1"/>
          </p:cNvSpPr>
          <p:nvPr>
            <p:ph type="ftr" sz="quarter" idx="11"/>
          </p:nvPr>
        </p:nvSpPr>
        <p:spPr>
          <a:xfrm>
            <a:off x="4380072" y="6407944"/>
            <a:ext cx="2350681" cy="365125"/>
          </a:xfrm>
          <a:prstGeom prst="rect">
            <a:avLst/>
          </a:prstGeo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AA0A544-DFE2-4114-82F4-24F6BB97B23A}"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727032" y="6407944"/>
            <a:ext cx="1920240" cy="365760"/>
          </a:xfrm>
          <a:prstGeom prst="rect">
            <a:avLst/>
          </a:prstGeom>
        </p:spPr>
        <p:txBody>
          <a:bodyPr/>
          <a:lstStyle/>
          <a:p>
            <a:fld id="{544213AF-26F6-41FA-8D85-E2C5388D6E58}" type="datetimeFigureOut">
              <a:rPr lang="en-US" smtClean="0"/>
              <a:pPr/>
              <a:t>1/23/2017</a:t>
            </a:fld>
            <a:endParaRPr lang="en-US" dirty="0"/>
          </a:p>
        </p:txBody>
      </p:sp>
      <p:sp>
        <p:nvSpPr>
          <p:cNvPr id="5" name="Footer Placeholder 4"/>
          <p:cNvSpPr>
            <a:spLocks noGrp="1"/>
          </p:cNvSpPr>
          <p:nvPr>
            <p:ph type="ftr" sz="quarter" idx="11"/>
          </p:nvPr>
        </p:nvSpPr>
        <p:spPr>
          <a:xfrm>
            <a:off x="4380072" y="6407944"/>
            <a:ext cx="2350681" cy="365125"/>
          </a:xfrm>
          <a:prstGeom prst="rect">
            <a:avLst/>
          </a:prstGeom>
        </p:spPr>
        <p:txBody>
          <a:bodyPr/>
          <a:lstStyle/>
          <a:p>
            <a:endParaRPr kumimoji="0" lang="en-US" dirty="0"/>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a:t>‹#›</a:t>
            </a:fld>
            <a:endParaRPr kumimoji="0" lang="en-US" dirty="0"/>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727032" y="6407944"/>
            <a:ext cx="1920240" cy="365760"/>
          </a:xfrm>
          <a:prstGeom prst="rect">
            <a:avLst/>
          </a:prstGeom>
        </p:spPr>
        <p:txBody>
          <a:bodyPr/>
          <a:lstStyle/>
          <a:p>
            <a:fld id="{C7549140-0F38-44D6-A4CF-96D74845C809}" type="datetimeFigureOut">
              <a:rPr lang="en-US" smtClean="0"/>
              <a:pPr/>
              <a:t>1/23/2017</a:t>
            </a:fld>
            <a:endParaRPr lang="en-US" dirty="0"/>
          </a:p>
        </p:txBody>
      </p:sp>
      <p:sp>
        <p:nvSpPr>
          <p:cNvPr id="5" name="Footer Placeholder 4"/>
          <p:cNvSpPr>
            <a:spLocks noGrp="1"/>
          </p:cNvSpPr>
          <p:nvPr>
            <p:ph type="ftr" sz="quarter" idx="11"/>
          </p:nvPr>
        </p:nvSpPr>
        <p:spPr>
          <a:xfrm>
            <a:off x="4380072" y="6407944"/>
            <a:ext cx="2350681"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6AA0A544-DFE2-4114-82F4-24F6BB97B23A}" type="slidenum">
              <a:rPr lang="en-US" smtClean="0"/>
              <a:pPr/>
              <a:t>‹#›</a:t>
            </a:fld>
            <a:endParaRPr lang="en-US" dirty="0"/>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dirty="0"/>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a:xfrm>
            <a:off x="6727032" y="6407944"/>
            <a:ext cx="1920240" cy="365760"/>
          </a:xfrm>
          <a:prstGeom prst="rect">
            <a:avLst/>
          </a:prstGeom>
        </p:spPr>
        <p:txBody>
          <a:bodyPr/>
          <a:lstStyle>
            <a:lvl1pPr>
              <a:defRPr>
                <a:solidFill>
                  <a:srgbClr val="FFFFFF"/>
                </a:solidFill>
              </a:defRPr>
            </a:lvl1pPr>
            <a:extLst/>
          </a:lstStyle>
          <a:p>
            <a:fld id="{544213AF-26F6-41FA-8D85-E2C5388D6E58}" type="datetimeFigureOut">
              <a:rPr lang="en-US" smtClean="0"/>
              <a:pPr/>
              <a:t>1/23/2017</a:t>
            </a:fld>
            <a:endParaRPr lang="en-US" dirty="0">
              <a:solidFill>
                <a:srgbClr val="FFFFFF"/>
              </a:solidFill>
            </a:endParaRPr>
          </a:p>
        </p:txBody>
      </p:sp>
      <p:sp>
        <p:nvSpPr>
          <p:cNvPr id="19" name="Footer Placeholder 18"/>
          <p:cNvSpPr>
            <a:spLocks noGrp="1"/>
          </p:cNvSpPr>
          <p:nvPr>
            <p:ph type="ftr" sz="quarter" idx="11"/>
          </p:nvPr>
        </p:nvSpPr>
        <p:spPr>
          <a:xfrm>
            <a:off x="4380072" y="6407944"/>
            <a:ext cx="2350681" cy="365125"/>
          </a:xfrm>
          <a:prstGeom prst="rect">
            <a:avLst/>
          </a:prstGeom>
        </p:spPr>
        <p:txBody>
          <a:bodyPr/>
          <a:lstStyle>
            <a:lvl1pPr>
              <a:defRPr>
                <a:solidFill>
                  <a:schemeClr val="accent1">
                    <a:tint val="20000"/>
                  </a:schemeClr>
                </a:solidFill>
              </a:defRPr>
            </a:lvl1pPr>
            <a:extLst/>
          </a:lstStyle>
          <a:p>
            <a:endParaRPr kumimoji="0" lang="en-US" dirty="0">
              <a:solidFill>
                <a:schemeClr val="accent1">
                  <a:tint val="20000"/>
                </a:schemeClr>
              </a:solidFill>
            </a:endParaRP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5BBC35B-A44B-4119-B8DA-DE9E3DFADA20}" type="slidenum">
              <a:rPr kumimoji="0" lang="en-US" smtClean="0"/>
              <a:pPr/>
              <a:t>‹#›</a:t>
            </a:fld>
            <a:endParaRPr kumimoji="0" lang="en-US" dirty="0">
              <a:solidFill>
                <a:srgbClr val="FFFFFF"/>
              </a:solidFill>
            </a:endParaRPr>
          </a:p>
        </p:txBody>
      </p:sp>
      <p:grpSp>
        <p:nvGrpSpPr>
          <p:cNvPr id="3" name="Group 12"/>
          <p:cNvGrpSpPr/>
          <p:nvPr userDrawn="1"/>
        </p:nvGrpSpPr>
        <p:grpSpPr>
          <a:xfrm>
            <a:off x="-3765" y="4953000"/>
            <a:ext cx="9147765" cy="1912088"/>
            <a:chOff x="-3765" y="4832896"/>
            <a:chExt cx="9147765" cy="2032192"/>
          </a:xfrm>
        </p:grpSpPr>
        <p:sp>
          <p:nvSpPr>
            <p:cNvPr id="14" name="Freeform 13"/>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Freeform 14"/>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Freeform 15"/>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8" name="Straight Connector 17"/>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pic>
        <p:nvPicPr>
          <p:cNvPr id="20" name="Picture 6" descr="J:\161525-KaneCounty\gis\logos\KCLogo.tif"/>
          <p:cNvPicPr>
            <a:picLocks noChangeAspect="1" noChangeArrowheads="1"/>
          </p:cNvPicPr>
          <p:nvPr userDrawn="1"/>
        </p:nvPicPr>
        <p:blipFill>
          <a:blip r:embed="rId3" cstate="print"/>
          <a:srcRect/>
          <a:stretch>
            <a:fillRect/>
          </a:stretch>
        </p:blipFill>
        <p:spPr bwMode="auto">
          <a:xfrm>
            <a:off x="3643312" y="304800"/>
            <a:ext cx="1843088" cy="1779588"/>
          </a:xfrm>
          <a:prstGeom prst="rect">
            <a:avLst/>
          </a:prstGeom>
          <a:noFill/>
        </p:spPr>
      </p:pic>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3000" b="1" i="0">
                <a:latin typeface="Century Gothic" pitchFamily="34" charset="0"/>
              </a:defRPr>
            </a:lvl1pPr>
            <a:lvl2pPr>
              <a:defRPr sz="2700">
                <a:latin typeface="Century Gothic" pitchFamily="34" charset="0"/>
              </a:defRPr>
            </a:lvl2pPr>
            <a:lvl3pPr>
              <a:defRPr sz="2500">
                <a:latin typeface="Century Gothic" pitchFamily="34" charset="0"/>
              </a:defRPr>
            </a:lvl3pPr>
            <a:lvl4pPr>
              <a:defRPr sz="2200">
                <a:latin typeface="Century Gothic" pitchFamily="34" charset="0"/>
              </a:defRPr>
            </a:lvl4pPr>
            <a:lvl5pPr>
              <a:defRPr sz="1900">
                <a:latin typeface="Century Gothic" pitchFamily="34" charset="0"/>
              </a:defRPr>
            </a:lvl5pPr>
            <a:extLst/>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4" name="Date Placeholder 3"/>
          <p:cNvSpPr>
            <a:spLocks noGrp="1"/>
          </p:cNvSpPr>
          <p:nvPr>
            <p:ph type="dt" sz="half" idx="10"/>
          </p:nvPr>
        </p:nvSpPr>
        <p:spPr>
          <a:xfrm>
            <a:off x="6727032" y="6407944"/>
            <a:ext cx="1920240" cy="365760"/>
          </a:xfrm>
          <a:prstGeom prst="rect">
            <a:avLst/>
          </a:prstGeom>
        </p:spPr>
        <p:txBody>
          <a:bodyPr/>
          <a:lstStyle/>
          <a:p>
            <a:fld id="{C7549140-0F38-44D6-A4CF-96D74845C809}" type="datetimeFigureOut">
              <a:rPr lang="en-US" smtClean="0"/>
              <a:pPr/>
              <a:t>1/23/2017</a:t>
            </a:fld>
            <a:endParaRPr lang="en-US" dirty="0"/>
          </a:p>
        </p:txBody>
      </p:sp>
      <p:sp>
        <p:nvSpPr>
          <p:cNvPr id="5" name="Footer Placeholder 4"/>
          <p:cNvSpPr>
            <a:spLocks noGrp="1"/>
          </p:cNvSpPr>
          <p:nvPr>
            <p:ph type="ftr" sz="quarter" idx="11"/>
          </p:nvPr>
        </p:nvSpPr>
        <p:spPr>
          <a:xfrm>
            <a:off x="4380072" y="6407944"/>
            <a:ext cx="2350681"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6AA0A544-DFE2-4114-82F4-24F6BB97B23A}" type="slidenum">
              <a:rPr lang="en-US" smtClean="0"/>
              <a:pPr/>
              <a:t>‹#›</a:t>
            </a:fld>
            <a:endParaRPr lang="en-US" dirty="0"/>
          </a:p>
        </p:txBody>
      </p:sp>
      <p:sp>
        <p:nvSpPr>
          <p:cNvPr id="7" name="Title 6"/>
          <p:cNvSpPr>
            <a:spLocks noGrp="1"/>
          </p:cNvSpPr>
          <p:nvPr>
            <p:ph type="title"/>
          </p:nvPr>
        </p:nvSpPr>
        <p:spPr/>
        <p:txBody>
          <a:bodyPr rtlCol="0"/>
          <a:lstStyle/>
          <a:p>
            <a:r>
              <a:rPr kumimoji="0" lang="en-US" dirty="0"/>
              <a:t>Click to edit Master title style</a:t>
            </a: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6727032" y="6407944"/>
            <a:ext cx="1920240" cy="365760"/>
          </a:xfrm>
          <a:prstGeom prst="rect">
            <a:avLst/>
          </a:prstGeom>
        </p:spPr>
        <p:txBody>
          <a:bodyPr/>
          <a:lstStyle/>
          <a:p>
            <a:fld id="{C7549140-0F38-44D6-A4CF-96D74845C809}" type="datetimeFigureOut">
              <a:rPr lang="en-US" smtClean="0"/>
              <a:pPr/>
              <a:t>1/23/2017</a:t>
            </a:fld>
            <a:endParaRPr lang="en-US" dirty="0"/>
          </a:p>
        </p:txBody>
      </p:sp>
      <p:sp>
        <p:nvSpPr>
          <p:cNvPr id="5" name="Footer Placeholder 4"/>
          <p:cNvSpPr>
            <a:spLocks noGrp="1"/>
          </p:cNvSpPr>
          <p:nvPr>
            <p:ph type="ftr" sz="quarter" idx="11"/>
          </p:nvPr>
        </p:nvSpPr>
        <p:spPr>
          <a:xfrm>
            <a:off x="4380072" y="6407944"/>
            <a:ext cx="2350681"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6AA0A544-DFE2-4114-82F4-24F6BB97B23A}"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a:prstGeom prst="rect">
            <a:avLst/>
          </a:prstGeom>
        </p:spPr>
        <p:txBody>
          <a:bodyPr/>
          <a:lstStyle/>
          <a:p>
            <a:fld id="{C7549140-0F38-44D6-A4CF-96D74845C809}" type="datetimeFigureOut">
              <a:rPr lang="en-US" smtClean="0"/>
              <a:pPr/>
              <a:t>1/23/2017</a:t>
            </a:fld>
            <a:endParaRPr lang="en-US" dirty="0"/>
          </a:p>
        </p:txBody>
      </p:sp>
      <p:sp>
        <p:nvSpPr>
          <p:cNvPr id="6" name="Footer Placeholder 5"/>
          <p:cNvSpPr>
            <a:spLocks noGrp="1"/>
          </p:cNvSpPr>
          <p:nvPr>
            <p:ph type="ftr" sz="quarter" idx="11"/>
          </p:nvPr>
        </p:nvSpPr>
        <p:spPr>
          <a:xfrm>
            <a:off x="4380072" y="6407944"/>
            <a:ext cx="2350681"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6AA0A544-DFE2-4114-82F4-24F6BB97B23A}" type="slidenum">
              <a:rPr lang="en-US" smtClean="0"/>
              <a:pPr/>
              <a:t>‹#›</a:t>
            </a:fld>
            <a:endParaRPr lang="en-US" dirty="0"/>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a:xfrm>
            <a:off x="6727032" y="6407944"/>
            <a:ext cx="1920240" cy="365760"/>
          </a:xfrm>
          <a:prstGeom prst="rect">
            <a:avLst/>
          </a:prstGeom>
        </p:spPr>
        <p:txBody>
          <a:bodyPr/>
          <a:lstStyle/>
          <a:p>
            <a:fld id="{C7549140-0F38-44D6-A4CF-96D74845C809}" type="datetimeFigureOut">
              <a:rPr lang="en-US" smtClean="0"/>
              <a:pPr/>
              <a:t>1/23/2017</a:t>
            </a:fld>
            <a:endParaRPr lang="en-US" dirty="0"/>
          </a:p>
        </p:txBody>
      </p:sp>
      <p:sp>
        <p:nvSpPr>
          <p:cNvPr id="8" name="Footer Placeholder 7"/>
          <p:cNvSpPr>
            <a:spLocks noGrp="1"/>
          </p:cNvSpPr>
          <p:nvPr>
            <p:ph type="ftr" sz="quarter" idx="11"/>
          </p:nvPr>
        </p:nvSpPr>
        <p:spPr>
          <a:xfrm>
            <a:off x="4380072" y="6407944"/>
            <a:ext cx="2350681" cy="365125"/>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6AA0A544-DFE2-4114-82F4-24F6BB97B23A}"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4F4E4CE-BF51-42AD-A8AE-03AAE6ED6549}" type="datetimeFigureOut">
              <a:rPr lang="en-US" smtClean="0"/>
              <a:pPr/>
              <a:t>1/23/2017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AF22521-CBD4-4036-A6BA-43249A31589A}" type="slidenum">
              <a:rPr lang="en-US" smtClean="0"/>
              <a:pPr/>
              <a:t>‹#›</a:t>
            </a:fld>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6727032" y="6407944"/>
            <a:ext cx="1920240" cy="365760"/>
          </a:xfrm>
          <a:prstGeom prst="rect">
            <a:avLst/>
          </a:prstGeom>
        </p:spPr>
        <p:txBody>
          <a:bodyPr/>
          <a:lstStyle/>
          <a:p>
            <a:fld id="{C7549140-0F38-44D6-A4CF-96D74845C809}" type="datetimeFigureOut">
              <a:rPr lang="en-US" smtClean="0"/>
              <a:pPr/>
              <a:t>1/23/2017</a:t>
            </a:fld>
            <a:endParaRPr lang="en-US" dirty="0"/>
          </a:p>
        </p:txBody>
      </p:sp>
      <p:sp>
        <p:nvSpPr>
          <p:cNvPr id="4" name="Footer Placeholder 3"/>
          <p:cNvSpPr>
            <a:spLocks noGrp="1"/>
          </p:cNvSpPr>
          <p:nvPr>
            <p:ph type="ftr" sz="quarter" idx="11"/>
          </p:nvPr>
        </p:nvSpPr>
        <p:spPr>
          <a:xfrm>
            <a:off x="4380072" y="6407944"/>
            <a:ext cx="2350681" cy="365125"/>
          </a:xfrm>
          <a:prstGeom prst="rect">
            <a:avLst/>
          </a:prstGeom>
        </p:spPr>
        <p:txBody>
          <a:bodyPr/>
          <a:lstStyle/>
          <a:p>
            <a:endParaRPr lang="en-US" dirty="0"/>
          </a:p>
        </p:txBody>
      </p:sp>
      <p:sp>
        <p:nvSpPr>
          <p:cNvPr id="5" name="Slide Number Placeholder 4"/>
          <p:cNvSpPr>
            <a:spLocks noGrp="1"/>
          </p:cNvSpPr>
          <p:nvPr>
            <p:ph type="sldNum" sz="quarter" idx="12"/>
          </p:nvPr>
        </p:nvSpPr>
        <p:spPr/>
        <p:txBody>
          <a:bodyPr/>
          <a:lstStyle/>
          <a:p>
            <a:fld id="{6AA0A544-DFE2-4114-82F4-24F6BB97B23A}" type="slidenum">
              <a:rPr lang="en-US" smtClean="0"/>
              <a:pPr/>
              <a:t>‹#›</a:t>
            </a:fld>
            <a:endParaRPr lang="en-US" dirty="0"/>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727032" y="6407944"/>
            <a:ext cx="1920240" cy="365760"/>
          </a:xfrm>
          <a:prstGeom prst="rect">
            <a:avLst/>
          </a:prstGeom>
        </p:spPr>
        <p:txBody>
          <a:bodyPr/>
          <a:lstStyle/>
          <a:p>
            <a:fld id="{C7549140-0F38-44D6-A4CF-96D74845C809}" type="datetimeFigureOut">
              <a:rPr lang="en-US" smtClean="0"/>
              <a:pPr/>
              <a:t>1/23/2017</a:t>
            </a:fld>
            <a:endParaRPr lang="en-US" dirty="0"/>
          </a:p>
        </p:txBody>
      </p:sp>
      <p:sp>
        <p:nvSpPr>
          <p:cNvPr id="3" name="Footer Placeholder 2"/>
          <p:cNvSpPr>
            <a:spLocks noGrp="1"/>
          </p:cNvSpPr>
          <p:nvPr>
            <p:ph type="ftr" sz="quarter" idx="11"/>
          </p:nvPr>
        </p:nvSpPr>
        <p:spPr>
          <a:xfrm>
            <a:off x="4380072" y="6407944"/>
            <a:ext cx="2350681" cy="365125"/>
          </a:xfrm>
          <a:prstGeom prst="rect">
            <a:avLst/>
          </a:prstGeom>
        </p:spPr>
        <p:txBody>
          <a:bodyPr/>
          <a:lstStyle/>
          <a:p>
            <a:endParaRPr lang="en-US" dirty="0"/>
          </a:p>
        </p:txBody>
      </p:sp>
      <p:sp>
        <p:nvSpPr>
          <p:cNvPr id="4" name="Slide Number Placeholder 3"/>
          <p:cNvSpPr>
            <a:spLocks noGrp="1"/>
          </p:cNvSpPr>
          <p:nvPr>
            <p:ph type="sldNum" sz="quarter" idx="12"/>
          </p:nvPr>
        </p:nvSpPr>
        <p:spPr/>
        <p:txBody>
          <a:bodyPr/>
          <a:lstStyle/>
          <a:p>
            <a:fld id="{6AA0A544-DFE2-4114-82F4-24F6BB97B23A}" type="slidenum">
              <a:rPr lang="en-US" smtClean="0"/>
              <a:pPr/>
              <a:t>‹#›</a:t>
            </a:fld>
            <a:endParaRPr lang="en-US" dirty="0"/>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a:prstGeom prst="rect">
            <a:avLst/>
          </a:prstGeom>
        </p:spPr>
        <p:txBody>
          <a:bodyPr/>
          <a:lstStyle/>
          <a:p>
            <a:fld id="{C7549140-0F38-44D6-A4CF-96D74845C809}" type="datetimeFigureOut">
              <a:rPr lang="en-US" smtClean="0"/>
              <a:pPr/>
              <a:t>1/23/2017</a:t>
            </a:fld>
            <a:endParaRPr lang="en-US" dirty="0"/>
          </a:p>
        </p:txBody>
      </p:sp>
      <p:sp>
        <p:nvSpPr>
          <p:cNvPr id="6" name="Footer Placeholder 5"/>
          <p:cNvSpPr>
            <a:spLocks noGrp="1"/>
          </p:cNvSpPr>
          <p:nvPr>
            <p:ph type="ftr" sz="quarter" idx="11"/>
          </p:nvPr>
        </p:nvSpPr>
        <p:spPr>
          <a:xfrm>
            <a:off x="4380072" y="6407944"/>
            <a:ext cx="2350681"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6AA0A544-DFE2-4114-82F4-24F6BB97B23A}"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a:t>Click icon to add picture</a:t>
            </a:r>
          </a:p>
        </p:txBody>
      </p:sp>
      <p:sp>
        <p:nvSpPr>
          <p:cNvPr id="5" name="Date Placeholder 4"/>
          <p:cNvSpPr>
            <a:spLocks noGrp="1"/>
          </p:cNvSpPr>
          <p:nvPr>
            <p:ph type="dt" sz="half" idx="10"/>
          </p:nvPr>
        </p:nvSpPr>
        <p:spPr>
          <a:xfrm>
            <a:off x="6727032" y="6407944"/>
            <a:ext cx="1920240" cy="365760"/>
          </a:xfrm>
          <a:prstGeom prst="rect">
            <a:avLst/>
          </a:prstGeom>
        </p:spPr>
        <p:txBody>
          <a:bodyPr/>
          <a:lstStyle>
            <a:lvl1pPr>
              <a:defRPr>
                <a:solidFill>
                  <a:schemeClr val="tx1"/>
                </a:solidFill>
              </a:defRPr>
            </a:lvl1pPr>
            <a:extLst/>
          </a:lstStyle>
          <a:p>
            <a:fld id="{C7549140-0F38-44D6-A4CF-96D74845C809}" type="datetimeFigureOut">
              <a:rPr lang="en-US" smtClean="0"/>
              <a:pPr/>
              <a:t>1/23/2017</a:t>
            </a:fld>
            <a:endParaRPr lang="en-US" dirty="0"/>
          </a:p>
        </p:txBody>
      </p:sp>
      <p:sp>
        <p:nvSpPr>
          <p:cNvPr id="6" name="Footer Placeholder 5"/>
          <p:cNvSpPr>
            <a:spLocks noGrp="1"/>
          </p:cNvSpPr>
          <p:nvPr>
            <p:ph type="ftr" sz="quarter" idx="11"/>
          </p:nvPr>
        </p:nvSpPr>
        <p:spPr>
          <a:xfrm>
            <a:off x="4380072" y="6407944"/>
            <a:ext cx="2350681" cy="365125"/>
          </a:xfrm>
          <a:prstGeom prst="rect">
            <a:avLst/>
          </a:prstGeo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AA0A544-DFE2-4114-82F4-24F6BB97B23A}"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727032" y="6407944"/>
            <a:ext cx="1920240" cy="365760"/>
          </a:xfrm>
          <a:prstGeom prst="rect">
            <a:avLst/>
          </a:prstGeom>
        </p:spPr>
        <p:txBody>
          <a:bodyPr/>
          <a:lstStyle/>
          <a:p>
            <a:fld id="{544213AF-26F6-41FA-8D85-E2C5388D6E58}" type="datetimeFigureOut">
              <a:rPr lang="en-US" smtClean="0"/>
              <a:pPr/>
              <a:t>1/23/2017</a:t>
            </a:fld>
            <a:endParaRPr lang="en-US" dirty="0"/>
          </a:p>
        </p:txBody>
      </p:sp>
      <p:sp>
        <p:nvSpPr>
          <p:cNvPr id="5" name="Footer Placeholder 4"/>
          <p:cNvSpPr>
            <a:spLocks noGrp="1"/>
          </p:cNvSpPr>
          <p:nvPr>
            <p:ph type="ftr" sz="quarter" idx="11"/>
          </p:nvPr>
        </p:nvSpPr>
        <p:spPr>
          <a:xfrm>
            <a:off x="4380072" y="6407944"/>
            <a:ext cx="2350681" cy="365125"/>
          </a:xfrm>
          <a:prstGeom prst="rect">
            <a:avLst/>
          </a:prstGeom>
        </p:spPr>
        <p:txBody>
          <a:bodyPr/>
          <a:lstStyle/>
          <a:p>
            <a:endParaRPr kumimoji="0" lang="en-US" dirty="0"/>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a:t>‹#›</a:t>
            </a:fld>
            <a:endParaRPr kumimoji="0" lang="en-US" dirty="0"/>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727032" y="6407944"/>
            <a:ext cx="1920240" cy="365760"/>
          </a:xfrm>
          <a:prstGeom prst="rect">
            <a:avLst/>
          </a:prstGeom>
        </p:spPr>
        <p:txBody>
          <a:bodyPr/>
          <a:lstStyle/>
          <a:p>
            <a:fld id="{C7549140-0F38-44D6-A4CF-96D74845C809}" type="datetimeFigureOut">
              <a:rPr lang="en-US" smtClean="0"/>
              <a:pPr/>
              <a:t>1/23/2017</a:t>
            </a:fld>
            <a:endParaRPr lang="en-US" dirty="0"/>
          </a:p>
        </p:txBody>
      </p:sp>
      <p:sp>
        <p:nvSpPr>
          <p:cNvPr id="5" name="Footer Placeholder 4"/>
          <p:cNvSpPr>
            <a:spLocks noGrp="1"/>
          </p:cNvSpPr>
          <p:nvPr>
            <p:ph type="ftr" sz="quarter" idx="11"/>
          </p:nvPr>
        </p:nvSpPr>
        <p:spPr>
          <a:xfrm>
            <a:off x="4380072" y="6407944"/>
            <a:ext cx="2350681"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6AA0A544-DFE2-4114-82F4-24F6BB97B23A}"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4F4E4CE-BF51-42AD-A8AE-03AAE6ED6549}" type="datetimeFigureOut">
              <a:rPr lang="en-US" smtClean="0"/>
              <a:pPr/>
              <a:t>1/23/2017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AF22521-CBD4-4036-A6BA-43249A31589A}"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F4E4CE-BF51-42AD-A8AE-03AAE6ED6549}" type="datetimeFigureOut">
              <a:rPr lang="en-US" smtClean="0"/>
              <a:pPr/>
              <a:t>1/23/2017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AF22521-CBD4-4036-A6BA-43249A31589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4F4E4CE-BF51-42AD-A8AE-03AAE6ED6549}" type="datetimeFigureOut">
              <a:rPr lang="en-US" smtClean="0"/>
              <a:pPr/>
              <a:t>1/23/2017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AF22521-CBD4-4036-A6BA-43249A31589A}"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4F4E4CE-BF51-42AD-A8AE-03AAE6ED6549}" type="datetimeFigureOut">
              <a:rPr lang="en-US" smtClean="0"/>
              <a:pPr/>
              <a:t>1/23/2017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AF22521-CBD4-4036-A6BA-43249A31589A}"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image" Target="../media/image2.pn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jpe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F4E4CE-BF51-42AD-A8AE-03AAE6ED6549}" type="datetimeFigureOut">
              <a:rPr lang="en-US" smtClean="0"/>
              <a:pPr/>
              <a:t>1/23/2017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F22521-CBD4-4036-A6BA-43249A31589A}"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userDrawn="1"/>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Freeform 11"/>
          <p:cNvSpPr>
            <a:spLocks/>
          </p:cNvSpPr>
          <p:nvPr userDrawn="1"/>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Right Triangle 13"/>
          <p:cNvSpPr>
            <a:spLocks/>
          </p:cNvSpPr>
          <p:nvPr userDrawn="1"/>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5" name="Straight Connector 14"/>
          <p:cNvCxnSpPr/>
          <p:nvPr userDrawn="1"/>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5BBC35B-A44B-4119-B8DA-DE9E3DFADA20}" type="slidenum">
              <a:rPr kumimoji="0" lang="en-US" smtClean="0"/>
              <a:pPr/>
              <a:t>‹#›</a:t>
            </a:fld>
            <a:endParaRPr kumimoji="0" lang="en-US" sz="1000" b="0" dirty="0">
              <a:solidFill>
                <a:schemeClr val="tx1"/>
              </a:solidFill>
            </a:endParaRPr>
          </a:p>
        </p:txBody>
      </p:sp>
      <p:pic>
        <p:nvPicPr>
          <p:cNvPr id="11" name="Picture 6" descr="J:\161525-KaneCounty\gis\logos\KCLogo.tif"/>
          <p:cNvPicPr>
            <a:picLocks noChangeAspect="1" noChangeArrowheads="1"/>
          </p:cNvPicPr>
          <p:nvPr userDrawn="1"/>
        </p:nvPicPr>
        <p:blipFill>
          <a:blip r:embed="rId14" cstate="print"/>
          <a:srcRect/>
          <a:stretch>
            <a:fillRect/>
          </a:stretch>
        </p:blipFill>
        <p:spPr bwMode="auto">
          <a:xfrm>
            <a:off x="7410501" y="5257800"/>
            <a:ext cx="1657299" cy="1600200"/>
          </a:xfrm>
          <a:prstGeom prst="rect">
            <a:avLst/>
          </a:prstGeom>
          <a:noFill/>
        </p:spPr>
      </p:pic>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5BBC35B-A44B-4119-B8DA-DE9E3DFADA20}" type="slidenum">
              <a:rPr kumimoji="0" lang="en-US" smtClean="0"/>
              <a:pPr/>
              <a:t>‹#›</a:t>
            </a:fld>
            <a:endParaRPr kumimoji="0" lang="en-US" sz="1000" b="0"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5BBC35B-A44B-4119-B8DA-DE9E3DFADA20}" type="slidenum">
              <a:rPr kumimoji="0" lang="en-US" smtClean="0"/>
              <a:pPr/>
              <a:t>‹#›</a:t>
            </a:fld>
            <a:endParaRPr kumimoji="0" lang="en-US" sz="1000" b="0" dirty="0">
              <a:solidFill>
                <a:schemeClr val="tx1"/>
              </a:solidFill>
            </a:endParaRPr>
          </a:p>
        </p:txBody>
      </p:sp>
      <p:pic>
        <p:nvPicPr>
          <p:cNvPr id="11" name="Picture 6" descr="J:\161525-KaneCounty\gis\logos\KCLogo.tif"/>
          <p:cNvPicPr>
            <a:picLocks noChangeAspect="1" noChangeArrowheads="1"/>
          </p:cNvPicPr>
          <p:nvPr userDrawn="1"/>
        </p:nvPicPr>
        <p:blipFill>
          <a:blip r:embed="rId14" cstate="print"/>
          <a:srcRect/>
          <a:stretch>
            <a:fillRect/>
          </a:stretch>
        </p:blipFill>
        <p:spPr bwMode="auto">
          <a:xfrm>
            <a:off x="7410501" y="5257800"/>
            <a:ext cx="1657299" cy="1600200"/>
          </a:xfrm>
          <a:prstGeom prst="rect">
            <a:avLst/>
          </a:prstGeom>
          <a:noFill/>
        </p:spPr>
      </p:pic>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5BBC35B-A44B-4119-B8DA-DE9E3DFADA20}" type="slidenum">
              <a:rPr kumimoji="0" lang="en-US" smtClean="0"/>
              <a:pPr/>
              <a:t>‹#›</a:t>
            </a:fld>
            <a:endParaRPr kumimoji="0" lang="en-US" sz="1000" b="0" dirty="0">
              <a:solidFill>
                <a:schemeClr val="tx1"/>
              </a:solidFill>
            </a:endParaRPr>
          </a:p>
        </p:txBody>
      </p:sp>
      <p:pic>
        <p:nvPicPr>
          <p:cNvPr id="11" name="Picture 6" descr="J:\161525-KaneCounty\gis\logos\KCLogo.tif"/>
          <p:cNvPicPr>
            <a:picLocks noChangeAspect="1" noChangeArrowheads="1"/>
          </p:cNvPicPr>
          <p:nvPr userDrawn="1"/>
        </p:nvPicPr>
        <p:blipFill>
          <a:blip r:embed="rId14" cstate="print"/>
          <a:srcRect/>
          <a:stretch>
            <a:fillRect/>
          </a:stretch>
        </p:blipFill>
        <p:spPr bwMode="auto">
          <a:xfrm>
            <a:off x="7410501" y="5257800"/>
            <a:ext cx="1657299" cy="1600200"/>
          </a:xfrm>
          <a:prstGeom prst="rect">
            <a:avLst/>
          </a:prstGeom>
          <a:noFill/>
        </p:spPr>
      </p:pic>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customXml" Target="../ink/ink1.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Kane County</a:t>
            </a:r>
          </a:p>
        </p:txBody>
      </p:sp>
      <p:sp>
        <p:nvSpPr>
          <p:cNvPr id="3" name="Subtitle 2"/>
          <p:cNvSpPr>
            <a:spLocks noGrp="1"/>
          </p:cNvSpPr>
          <p:nvPr>
            <p:ph type="subTitle" idx="1"/>
          </p:nvPr>
        </p:nvSpPr>
        <p:spPr/>
        <p:txBody>
          <a:bodyPr/>
          <a:lstStyle/>
          <a:p>
            <a:r>
              <a:rPr lang="en-US" dirty="0"/>
              <a:t>Impact Fee Advisory Committee</a:t>
            </a:r>
          </a:p>
          <a:p>
            <a:r>
              <a:rPr lang="en-US" dirty="0"/>
              <a:t>January 31, 2017</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152400"/>
            <a:ext cx="8229600" cy="1143000"/>
          </a:xfrm>
        </p:spPr>
        <p:txBody>
          <a:bodyPr/>
          <a:lstStyle/>
          <a:p>
            <a:r>
              <a:rPr lang="en-US" dirty="0"/>
              <a:t>Items to be Discussed</a:t>
            </a:r>
          </a:p>
        </p:txBody>
      </p:sp>
      <p:sp>
        <p:nvSpPr>
          <p:cNvPr id="31747" name="Rectangle 3"/>
          <p:cNvSpPr>
            <a:spLocks noGrp="1" noChangeArrowheads="1"/>
          </p:cNvSpPr>
          <p:nvPr>
            <p:ph type="body" idx="1"/>
          </p:nvPr>
        </p:nvSpPr>
        <p:spPr>
          <a:xfrm>
            <a:off x="457199" y="1319190"/>
            <a:ext cx="8070515" cy="3549970"/>
          </a:xfrm>
        </p:spPr>
        <p:txBody>
          <a:bodyPr>
            <a:normAutofit/>
          </a:bodyPr>
          <a:lstStyle/>
          <a:p>
            <a:pPr marL="365760" lvl="1" indent="-256032">
              <a:spcBef>
                <a:spcPts val="400"/>
              </a:spcBef>
              <a:buSzPct val="68000"/>
              <a:buFont typeface="Wingdings 3"/>
              <a:buChar char=""/>
            </a:pPr>
            <a:r>
              <a:rPr lang="en-US" sz="2800" b="1" dirty="0"/>
              <a:t>Overview of Public Hearing</a:t>
            </a:r>
          </a:p>
          <a:p>
            <a:r>
              <a:rPr lang="en-US" sz="2800" dirty="0"/>
              <a:t>Comments Received on CRIP</a:t>
            </a:r>
          </a:p>
          <a:p>
            <a:r>
              <a:rPr lang="en-US" sz="2800" dirty="0"/>
              <a:t>Responses to Comments</a:t>
            </a:r>
          </a:p>
          <a:p>
            <a:r>
              <a:rPr lang="en-US" sz="2800" dirty="0"/>
              <a:t>Modifications</a:t>
            </a:r>
          </a:p>
          <a:p>
            <a:r>
              <a:rPr lang="en-US" sz="2800" dirty="0"/>
              <a:t>Action Items</a:t>
            </a:r>
          </a:p>
          <a:p>
            <a:pPr marL="747713" lvl="1" indent="-355600">
              <a:buFont typeface="Wingdings" panose="05000000000000000000" pitchFamily="2" charset="2"/>
              <a:buChar char="v"/>
            </a:pPr>
            <a:r>
              <a:rPr lang="en-US" sz="2000" dirty="0"/>
              <a:t>IFAC members vote to adopt, reject, or modify the CRIP</a:t>
            </a:r>
          </a:p>
          <a:p>
            <a:pPr lvl="1"/>
            <a:endParaRPr lang="en-US" dirty="0"/>
          </a:p>
          <a:p>
            <a:pPr lvl="1"/>
            <a:endParaRPr lang="en-US" dirty="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686800" cy="4525963"/>
          </a:xfrm>
        </p:spPr>
        <p:txBody>
          <a:bodyPr>
            <a:normAutofit/>
          </a:bodyPr>
          <a:lstStyle/>
          <a:p>
            <a:r>
              <a:rPr lang="en-US" sz="2800" dirty="0"/>
              <a:t>January 4, 2017</a:t>
            </a:r>
          </a:p>
          <a:p>
            <a:pPr marL="747713" lvl="1" indent="-355600">
              <a:buFont typeface="Wingdings" panose="05000000000000000000" pitchFamily="2" charset="2"/>
              <a:buChar char="v"/>
            </a:pPr>
            <a:r>
              <a:rPr lang="en-US" sz="2400" dirty="0"/>
              <a:t>Kane County Government Center</a:t>
            </a:r>
          </a:p>
          <a:p>
            <a:pPr marL="747713" lvl="1" indent="-355600">
              <a:buFont typeface="Wingdings" panose="05000000000000000000" pitchFamily="2" charset="2"/>
              <a:buChar char="v"/>
            </a:pPr>
            <a:r>
              <a:rPr lang="en-US" sz="2400" dirty="0"/>
              <a:t>6:00 p.m. - 8:00 p.m.</a:t>
            </a:r>
          </a:p>
          <a:p>
            <a:r>
              <a:rPr lang="en-US" sz="2800" dirty="0"/>
              <a:t>Comment period from November 11, 2016 through January 13, 2017</a:t>
            </a:r>
          </a:p>
          <a:p>
            <a:pPr marL="747713" lvl="1" indent="-355600">
              <a:buFont typeface="Wingdings" panose="05000000000000000000" pitchFamily="2" charset="2"/>
              <a:buChar char="v"/>
            </a:pPr>
            <a:r>
              <a:rPr lang="en-US" sz="2400" dirty="0"/>
              <a:t>7 responses and comments received</a:t>
            </a:r>
          </a:p>
        </p:txBody>
      </p:sp>
      <p:sp>
        <p:nvSpPr>
          <p:cNvPr id="3" name="Title 2"/>
          <p:cNvSpPr>
            <a:spLocks noGrp="1"/>
          </p:cNvSpPr>
          <p:nvPr>
            <p:ph type="title"/>
          </p:nvPr>
        </p:nvSpPr>
        <p:spPr>
          <a:xfrm>
            <a:off x="457200" y="76200"/>
            <a:ext cx="8229600" cy="1143000"/>
          </a:xfrm>
        </p:spPr>
        <p:txBody>
          <a:bodyPr>
            <a:normAutofit/>
          </a:bodyPr>
          <a:lstStyle/>
          <a:p>
            <a:r>
              <a:rPr lang="en-US" dirty="0"/>
              <a:t>CRIP Public Hearing</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1143000"/>
          </a:xfrm>
        </p:spPr>
        <p:txBody>
          <a:bodyPr>
            <a:normAutofit/>
          </a:bodyPr>
          <a:lstStyle/>
          <a:p>
            <a:r>
              <a:rPr lang="en-US" dirty="0"/>
              <a:t>CRIP Public Hearing Materials</a:t>
            </a:r>
          </a:p>
        </p:txBody>
      </p:sp>
      <p:sp>
        <p:nvSpPr>
          <p:cNvPr id="5" name="Content Placeholder 1"/>
          <p:cNvSpPr>
            <a:spLocks noGrp="1"/>
          </p:cNvSpPr>
          <p:nvPr>
            <p:ph sz="half" idx="4294967295"/>
          </p:nvPr>
        </p:nvSpPr>
        <p:spPr>
          <a:xfrm>
            <a:off x="72008" y="1160748"/>
            <a:ext cx="4680012" cy="5148572"/>
          </a:xfrm>
          <a:prstGeom prst="rect">
            <a:avLst/>
          </a:prstGeom>
        </p:spPr>
        <p:txBody>
          <a:bodyPr>
            <a:normAutofit/>
          </a:bodyPr>
          <a:lstStyle/>
          <a:p>
            <a:r>
              <a:rPr lang="en-US" sz="2600" dirty="0"/>
              <a:t>Boards on Display</a:t>
            </a:r>
          </a:p>
          <a:p>
            <a:pPr marL="747713" lvl="1" indent="-355600">
              <a:buFont typeface="Wingdings" panose="05000000000000000000" pitchFamily="2" charset="2"/>
              <a:buChar char="v"/>
            </a:pPr>
            <a:r>
              <a:rPr lang="en-US" sz="2000" dirty="0"/>
              <a:t>Welcome &amp; Purpose of Hearing</a:t>
            </a:r>
          </a:p>
          <a:p>
            <a:pPr marL="747713" lvl="1" indent="-355600">
              <a:buFont typeface="Wingdings" panose="05000000000000000000" pitchFamily="2" charset="2"/>
              <a:buChar char="v"/>
            </a:pPr>
            <a:r>
              <a:rPr lang="en-US" sz="2000" dirty="0"/>
              <a:t>Roadway Deficiencies</a:t>
            </a:r>
          </a:p>
          <a:p>
            <a:pPr marL="747713" lvl="1" indent="-355600">
              <a:buFont typeface="Wingdings" panose="05000000000000000000" pitchFamily="2" charset="2"/>
              <a:buChar char="v"/>
            </a:pPr>
            <a:r>
              <a:rPr lang="en-US" sz="2000" dirty="0"/>
              <a:t>Explanation of CRIP Projects</a:t>
            </a:r>
          </a:p>
          <a:p>
            <a:pPr marL="747713" lvl="1" indent="-355600">
              <a:buFont typeface="Wingdings" panose="05000000000000000000" pitchFamily="2" charset="2"/>
              <a:buChar char="v"/>
            </a:pPr>
            <a:r>
              <a:rPr lang="en-US" sz="2000" dirty="0"/>
              <a:t>List of CRIP Projects &amp; Cost</a:t>
            </a:r>
          </a:p>
          <a:p>
            <a:pPr marL="747713" lvl="1" indent="-355600">
              <a:buFont typeface="Wingdings" panose="05000000000000000000" pitchFamily="2" charset="2"/>
              <a:buChar char="v"/>
            </a:pPr>
            <a:r>
              <a:rPr lang="en-US" sz="2000" dirty="0"/>
              <a:t>Map of CRIP Projects</a:t>
            </a:r>
          </a:p>
          <a:p>
            <a:pPr marL="747713" lvl="1" indent="-355600">
              <a:buFont typeface="Wingdings" panose="05000000000000000000" pitchFamily="2" charset="2"/>
              <a:buChar char="v"/>
            </a:pPr>
            <a:r>
              <a:rPr lang="en-US" sz="2000" dirty="0"/>
              <a:t>Components of Fee Schedule</a:t>
            </a:r>
          </a:p>
          <a:p>
            <a:pPr marL="747713" lvl="1" indent="-355600">
              <a:buFont typeface="Wingdings" panose="05000000000000000000" pitchFamily="2" charset="2"/>
              <a:buChar char="v"/>
            </a:pPr>
            <a:r>
              <a:rPr lang="en-US" sz="2000" dirty="0"/>
              <a:t>Proposed Fee Multiplier</a:t>
            </a:r>
          </a:p>
          <a:p>
            <a:pPr marL="747713" lvl="1" indent="-355600">
              <a:buFont typeface="Wingdings" panose="05000000000000000000" pitchFamily="2" charset="2"/>
              <a:buChar char="v"/>
            </a:pPr>
            <a:r>
              <a:rPr lang="en-US" sz="2000" dirty="0"/>
              <a:t>Existing Land Use &amp; Fee Schedule Table</a:t>
            </a:r>
          </a:p>
          <a:p>
            <a:pPr marL="747713" lvl="1" indent="-355600">
              <a:buFont typeface="Wingdings" panose="05000000000000000000" pitchFamily="2" charset="2"/>
              <a:buChar char="v"/>
            </a:pPr>
            <a:r>
              <a:rPr lang="en-US" sz="2000" dirty="0"/>
              <a:t>Proposed Land Use &amp; Fee Schedule Table</a:t>
            </a:r>
          </a:p>
          <a:p>
            <a:pPr marL="747713" lvl="1" indent="-355600">
              <a:buFont typeface="Wingdings" panose="05000000000000000000" pitchFamily="2" charset="2"/>
              <a:buChar char="v"/>
            </a:pPr>
            <a:r>
              <a:rPr lang="en-US" sz="2000" dirty="0"/>
              <a:t>Project Schedule</a:t>
            </a:r>
          </a:p>
          <a:p>
            <a:pPr lvl="1"/>
            <a:endParaRPr lang="en-US" sz="2200" dirty="0"/>
          </a:p>
        </p:txBody>
      </p:sp>
      <p:sp>
        <p:nvSpPr>
          <p:cNvPr id="6" name="Content Placeholder 5"/>
          <p:cNvSpPr>
            <a:spLocks noGrp="1"/>
          </p:cNvSpPr>
          <p:nvPr>
            <p:ph sz="quarter" idx="4294967295"/>
          </p:nvPr>
        </p:nvSpPr>
        <p:spPr>
          <a:xfrm>
            <a:off x="4572000" y="1160748"/>
            <a:ext cx="4571999" cy="3708412"/>
          </a:xfrm>
          <a:prstGeom prst="rect">
            <a:avLst/>
          </a:prstGeom>
        </p:spPr>
        <p:txBody>
          <a:bodyPr>
            <a:normAutofit/>
          </a:bodyPr>
          <a:lstStyle/>
          <a:p>
            <a:r>
              <a:rPr lang="en-US" sz="2600" dirty="0"/>
              <a:t>Documents Available for Review</a:t>
            </a:r>
          </a:p>
          <a:p>
            <a:pPr marL="798513" lvl="1" indent="-406400">
              <a:buFont typeface="Wingdings" panose="05000000000000000000" pitchFamily="2" charset="2"/>
              <a:buChar char="v"/>
            </a:pPr>
            <a:r>
              <a:rPr lang="en-US" sz="2000" dirty="0"/>
              <a:t>Proposed CRIP Document</a:t>
            </a:r>
          </a:p>
          <a:p>
            <a:pPr marL="798513" lvl="1" indent="-406400">
              <a:buFont typeface="Wingdings" panose="05000000000000000000" pitchFamily="2" charset="2"/>
              <a:buChar char="v"/>
            </a:pPr>
            <a:r>
              <a:rPr lang="en-US" sz="2000" dirty="0"/>
              <a:t>Proposed Technical Specification Manual</a:t>
            </a:r>
          </a:p>
          <a:p>
            <a:pPr marL="798513" lvl="1" indent="-406400">
              <a:buFont typeface="Wingdings" panose="05000000000000000000" pitchFamily="2" charset="2"/>
              <a:buChar char="v"/>
            </a:pPr>
            <a:r>
              <a:rPr lang="en-US" sz="2000" dirty="0"/>
              <a:t>Proposed Ordinance</a:t>
            </a:r>
          </a:p>
          <a:p>
            <a:endParaRPr lang="en-US" sz="2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99392"/>
            <a:ext cx="9144000" cy="900100"/>
          </a:xfrm>
          <a:noFill/>
        </p:spPr>
        <p:txBody>
          <a:bodyPr>
            <a:normAutofit/>
          </a:bodyPr>
          <a:lstStyle/>
          <a:p>
            <a:r>
              <a:rPr lang="en-US" dirty="0"/>
              <a:t>Comments Received &amp; Response</a:t>
            </a:r>
          </a:p>
        </p:txBody>
      </p:sp>
      <p:sp>
        <p:nvSpPr>
          <p:cNvPr id="4" name="Content Placeholder 5"/>
          <p:cNvSpPr>
            <a:spLocks noGrp="1"/>
          </p:cNvSpPr>
          <p:nvPr>
            <p:ph sz="quarter" idx="4294967295"/>
          </p:nvPr>
        </p:nvSpPr>
        <p:spPr>
          <a:xfrm>
            <a:off x="0" y="908720"/>
            <a:ext cx="4896036" cy="5949280"/>
          </a:xfrm>
          <a:prstGeom prst="rect">
            <a:avLst/>
          </a:prstGeom>
          <a:solidFill>
            <a:schemeClr val="bg1"/>
          </a:solidFill>
        </p:spPr>
        <p:txBody>
          <a:bodyPr>
            <a:normAutofit fontScale="77500" lnSpcReduction="20000"/>
          </a:bodyPr>
          <a:lstStyle/>
          <a:p>
            <a:pPr>
              <a:spcBef>
                <a:spcPts val="1200"/>
              </a:spcBef>
              <a:spcAft>
                <a:spcPts val="1200"/>
              </a:spcAft>
            </a:pPr>
            <a:r>
              <a:rPr lang="en-US" sz="3100" u="sng" dirty="0"/>
              <a:t>Elgin Development Group (Mr. Tony Lucenko)</a:t>
            </a:r>
          </a:p>
          <a:p>
            <a:pPr marL="806450" lvl="0" indent="-457200">
              <a:spcBef>
                <a:spcPts val="600"/>
              </a:spcBef>
              <a:spcAft>
                <a:spcPts val="600"/>
              </a:spcAft>
              <a:buFont typeface="Wingdings" panose="05000000000000000000" pitchFamily="2" charset="2"/>
              <a:buChar char="v"/>
            </a:pPr>
            <a:r>
              <a:rPr lang="en-US" sz="2800" dirty="0"/>
              <a:t>EDG is in general disagreement with the need for County impact fees</a:t>
            </a:r>
          </a:p>
          <a:p>
            <a:pPr marL="806450" lvl="0" indent="-457200">
              <a:spcBef>
                <a:spcPts val="600"/>
              </a:spcBef>
              <a:spcAft>
                <a:spcPts val="600"/>
              </a:spcAft>
              <a:buFont typeface="Wingdings" panose="05000000000000000000" pitchFamily="2" charset="2"/>
              <a:buChar char="v"/>
            </a:pPr>
            <a:r>
              <a:rPr lang="en-US" sz="2800" dirty="0"/>
              <a:t>General concerns related to the development community’s perceived negative impact of impact fees on Kane County’s economic development and competitiveness </a:t>
            </a:r>
          </a:p>
          <a:p>
            <a:pPr marL="806450" lvl="0" indent="-457200">
              <a:spcBef>
                <a:spcPts val="600"/>
              </a:spcBef>
              <a:spcAft>
                <a:spcPts val="600"/>
              </a:spcAft>
              <a:buFont typeface="Wingdings" panose="05000000000000000000" pitchFamily="2" charset="2"/>
              <a:buChar char="v"/>
            </a:pPr>
            <a:r>
              <a:rPr lang="en-US" sz="2800" dirty="0"/>
              <a:t>Questioned the Flex/Industrial definition and fee evaluation and usefulness for the development community</a:t>
            </a:r>
          </a:p>
          <a:p>
            <a:pPr marL="738188" lvl="1" indent="-346075">
              <a:spcBef>
                <a:spcPts val="1200"/>
              </a:spcBef>
              <a:spcAft>
                <a:spcPts val="1200"/>
              </a:spcAft>
              <a:buFont typeface="Wingdings" panose="05000000000000000000" pitchFamily="2" charset="2"/>
              <a:buChar char="v"/>
            </a:pPr>
            <a:endParaRPr lang="en-US" sz="1400" dirty="0"/>
          </a:p>
        </p:txBody>
      </p:sp>
      <p:sp>
        <p:nvSpPr>
          <p:cNvPr id="5" name="Content Placeholder 7"/>
          <p:cNvSpPr>
            <a:spLocks noGrp="1"/>
          </p:cNvSpPr>
          <p:nvPr>
            <p:ph sz="quarter" idx="4294967295"/>
          </p:nvPr>
        </p:nvSpPr>
        <p:spPr>
          <a:xfrm>
            <a:off x="4752020" y="908720"/>
            <a:ext cx="4391980" cy="5949280"/>
          </a:xfrm>
          <a:prstGeom prst="rect">
            <a:avLst/>
          </a:prstGeom>
          <a:solidFill>
            <a:schemeClr val="bg1"/>
          </a:solidFill>
        </p:spPr>
        <p:txBody>
          <a:bodyPr>
            <a:normAutofit fontScale="77500" lnSpcReduction="20000"/>
          </a:bodyPr>
          <a:lstStyle/>
          <a:p>
            <a:pPr>
              <a:spcBef>
                <a:spcPts val="1200"/>
              </a:spcBef>
              <a:spcAft>
                <a:spcPts val="1200"/>
              </a:spcAft>
            </a:pPr>
            <a:r>
              <a:rPr lang="en-US" sz="3400" u="sng" dirty="0"/>
              <a:t>Staff Response:</a:t>
            </a:r>
          </a:p>
          <a:p>
            <a:pPr marL="806450" indent="-457200">
              <a:spcBef>
                <a:spcPts val="600"/>
              </a:spcBef>
              <a:spcAft>
                <a:spcPts val="600"/>
              </a:spcAft>
              <a:buFont typeface="Wingdings" panose="05000000000000000000" pitchFamily="2" charset="2"/>
              <a:buChar char="v"/>
            </a:pPr>
            <a:r>
              <a:rPr lang="en-US" sz="2800" dirty="0"/>
              <a:t>The Flex Industrial hybrid land use has been added which includes a fee roughly in the middle of the fees assessed for Industrial and Warehouse.</a:t>
            </a:r>
          </a:p>
          <a:p>
            <a:pPr marL="806450" indent="-457200">
              <a:spcBef>
                <a:spcPts val="600"/>
              </a:spcBef>
              <a:spcAft>
                <a:spcPts val="600"/>
              </a:spcAft>
              <a:buFont typeface="Wingdings" panose="05000000000000000000" pitchFamily="2" charset="2"/>
              <a:buChar char="v"/>
            </a:pPr>
            <a:r>
              <a:rPr lang="en-US" sz="2800" dirty="0"/>
              <a:t>Language has been added to allow greater degree of choice on developer’s part to determine the manner of the assessment.  </a:t>
            </a:r>
          </a:p>
          <a:p>
            <a:pPr marL="806450" indent="-457200">
              <a:spcBef>
                <a:spcPts val="600"/>
              </a:spcBef>
              <a:spcAft>
                <a:spcPts val="600"/>
              </a:spcAft>
              <a:buFont typeface="Wingdings" panose="05000000000000000000" pitchFamily="2" charset="2"/>
              <a:buChar char="v"/>
            </a:pPr>
            <a:r>
              <a:rPr lang="en-US" sz="2800" dirty="0"/>
              <a:t>Language has been added to recognize the fee changes between previous and existing fee structures </a:t>
            </a:r>
          </a:p>
          <a:p>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08" y="0"/>
            <a:ext cx="9144000" cy="1417638"/>
          </a:xfrm>
        </p:spPr>
        <p:txBody>
          <a:bodyPr>
            <a:normAutofit fontScale="90000"/>
          </a:bodyPr>
          <a:lstStyle/>
          <a:p>
            <a:r>
              <a:rPr lang="en-US" dirty="0"/>
              <a:t>Modification to CRIP and Impact Fees (Ordinance) after the Public Hearing</a:t>
            </a:r>
          </a:p>
        </p:txBody>
      </p:sp>
      <p:sp>
        <p:nvSpPr>
          <p:cNvPr id="7" name="Content Placeholder 7"/>
          <p:cNvSpPr>
            <a:spLocks noGrp="1"/>
          </p:cNvSpPr>
          <p:nvPr>
            <p:ph sz="quarter" idx="4294967295"/>
          </p:nvPr>
        </p:nvSpPr>
        <p:spPr>
          <a:xfrm>
            <a:off x="0" y="1633662"/>
            <a:ext cx="8856476" cy="4063590"/>
          </a:xfrm>
          <a:prstGeom prst="rect">
            <a:avLst/>
          </a:prstGeom>
        </p:spPr>
        <p:txBody>
          <a:bodyPr>
            <a:normAutofit/>
          </a:bodyPr>
          <a:lstStyle/>
          <a:p>
            <a:pPr>
              <a:spcBef>
                <a:spcPts val="600"/>
              </a:spcBef>
              <a:spcAft>
                <a:spcPts val="600"/>
              </a:spcAft>
            </a:pPr>
            <a:r>
              <a:rPr lang="en-US" sz="2400" dirty="0"/>
              <a:t>Staff recommends the following modification:</a:t>
            </a:r>
          </a:p>
          <a:p>
            <a:pPr marL="798513" lvl="1" indent="-406400">
              <a:spcBef>
                <a:spcPts val="600"/>
              </a:spcBef>
              <a:spcAft>
                <a:spcPts val="600"/>
              </a:spcAft>
              <a:buFont typeface="Wingdings" panose="05000000000000000000" pitchFamily="2" charset="2"/>
              <a:buChar char="v"/>
            </a:pPr>
            <a:r>
              <a:rPr lang="en-US" sz="2000" b="1" u="sng" dirty="0"/>
              <a:t>Section 6; Paragraph 3 </a:t>
            </a:r>
            <a:r>
              <a:rPr lang="en-US" sz="2000" dirty="0"/>
              <a:t>- Any new development that has received site specific development approval, shall be assessed an impact fee under the terms of the Ordinance in effect at the time the impact fee became due. </a:t>
            </a:r>
            <a:r>
              <a:rPr lang="en-US" sz="2000" i="1" dirty="0">
                <a:solidFill>
                  <a:srgbClr val="0070C0"/>
                </a:solidFill>
              </a:rPr>
              <a:t>However, in no event shall any impact fee assessed be greater than the impact fee otherwise assessed as calculated under the most current version of this Ordinance and its attached impact fee schedules as may be amended.</a:t>
            </a:r>
            <a:r>
              <a:rPr lang="en-US" sz="2000" dirty="0"/>
              <a:t> New development that is assessed an impact fee under Ordinance 04-22 shall not be eligible for any impact fee discount provided for in Section Eighteen of this Ordinance. </a:t>
            </a:r>
          </a:p>
          <a:p>
            <a:endParaRPr lang="en-US" sz="2400" dirty="0"/>
          </a:p>
        </p:txBody>
      </p:sp>
      <mc:AlternateContent xmlns:mc="http://schemas.openxmlformats.org/markup-compatibility/2006" xmlns:p14="http://schemas.microsoft.com/office/powerpoint/2010/main">
        <mc:Choice Requires="p14">
          <p:contentPart p14:bwMode="auto" r:id="rId2">
            <p14:nvContentPartPr>
              <p14:cNvPr id="5" name="Ink 4"/>
              <p14:cNvContentPartPr/>
              <p14:nvPr/>
            </p14:nvContentPartPr>
            <p14:xfrm>
              <a:off x="-99720" y="2576880"/>
              <a:ext cx="360" cy="360"/>
            </p14:xfrm>
          </p:contentPart>
        </mc:Choice>
        <mc:Fallback xmlns="">
          <p:pic>
            <p:nvPicPr>
              <p:cNvPr id="5" name="Ink 4"/>
              <p:cNvPicPr/>
              <p:nvPr/>
            </p:nvPicPr>
            <p:blipFill>
              <a:blip r:embed="rId3"/>
              <a:stretch>
                <a:fillRect/>
              </a:stretch>
            </p:blipFill>
            <p:spPr>
              <a:xfrm>
                <a:off x="-111600" y="2565000"/>
                <a:ext cx="24120" cy="24120"/>
              </a:xfrm>
              <a:prstGeom prst="rect">
                <a:avLst/>
              </a:prstGeom>
            </p:spPr>
          </p:pic>
        </mc:Fallback>
      </mc:AlternateContent>
    </p:spTree>
    <p:extLst>
      <p:ext uri="{BB962C8B-B14F-4D97-AF65-F5344CB8AC3E}">
        <p14:creationId xmlns:p14="http://schemas.microsoft.com/office/powerpoint/2010/main" val="10908397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016733"/>
            <a:ext cx="9144000" cy="4176463"/>
          </a:xfrm>
        </p:spPr>
        <p:txBody>
          <a:bodyPr>
            <a:normAutofit fontScale="47500" lnSpcReduction="20000"/>
          </a:bodyPr>
          <a:lstStyle/>
          <a:p>
            <a:pPr marL="365760" lvl="1" indent="-256032">
              <a:spcBef>
                <a:spcPts val="600"/>
              </a:spcBef>
              <a:spcAft>
                <a:spcPts val="600"/>
              </a:spcAft>
              <a:buSzPct val="68000"/>
              <a:buFont typeface="Wingdings 3"/>
              <a:buChar char=""/>
            </a:pPr>
            <a:r>
              <a:rPr lang="en-US" sz="4400" b="1" dirty="0"/>
              <a:t>Statute requires IFAC members to take action within 30 days after the Public Hearing</a:t>
            </a:r>
          </a:p>
          <a:p>
            <a:pPr marL="747713" lvl="1" indent="-355600">
              <a:spcBef>
                <a:spcPts val="600"/>
              </a:spcBef>
              <a:spcAft>
                <a:spcPts val="600"/>
              </a:spcAft>
              <a:buSzPct val="68000"/>
              <a:buFont typeface="Wingdings" panose="05000000000000000000" pitchFamily="2" charset="2"/>
              <a:buChar char="v"/>
            </a:pPr>
            <a:r>
              <a:rPr lang="en-US" sz="3800" dirty="0"/>
              <a:t>Public Hearing was on January 4, 2017</a:t>
            </a:r>
          </a:p>
          <a:p>
            <a:pPr marL="747713" lvl="1" indent="-355600">
              <a:spcBef>
                <a:spcPts val="600"/>
              </a:spcBef>
              <a:spcAft>
                <a:spcPts val="600"/>
              </a:spcAft>
              <a:buSzPct val="68000"/>
              <a:buFont typeface="Wingdings" panose="05000000000000000000" pitchFamily="2" charset="2"/>
              <a:buChar char="v"/>
            </a:pPr>
            <a:r>
              <a:rPr lang="en-US" sz="3800" dirty="0"/>
              <a:t>Action must be taken by February 3, 2017</a:t>
            </a:r>
            <a:endParaRPr lang="en-US" sz="3800" b="1" dirty="0"/>
          </a:p>
          <a:p>
            <a:pPr marL="365760" lvl="1" indent="-256032">
              <a:spcBef>
                <a:spcPts val="600"/>
              </a:spcBef>
              <a:spcAft>
                <a:spcPts val="600"/>
              </a:spcAft>
              <a:buSzPct val="68000"/>
              <a:buFont typeface="Wingdings 3"/>
              <a:buChar char=""/>
            </a:pPr>
            <a:r>
              <a:rPr lang="en-US" sz="4400" b="1" dirty="0"/>
              <a:t>Per statute, IFAC shall vote on a recommendation that will be sent to the County Board for consideration</a:t>
            </a:r>
          </a:p>
          <a:p>
            <a:pPr marL="747713" lvl="1" indent="-355600">
              <a:spcBef>
                <a:spcPts val="600"/>
              </a:spcBef>
              <a:spcAft>
                <a:spcPts val="600"/>
              </a:spcAft>
              <a:buSzPct val="68000"/>
              <a:buFont typeface="Wingdings" panose="05000000000000000000" pitchFamily="2" charset="2"/>
              <a:buChar char="v"/>
            </a:pPr>
            <a:r>
              <a:rPr lang="en-US" sz="3800" b="1" i="1" dirty="0"/>
              <a:t>Adopt</a:t>
            </a:r>
            <a:r>
              <a:rPr lang="en-US" sz="3800" dirty="0"/>
              <a:t> – the CRIP and Impact Fees (Ordinance) presented at the Public Hearing</a:t>
            </a:r>
          </a:p>
          <a:p>
            <a:pPr marL="747713" lvl="1" indent="-355600">
              <a:spcBef>
                <a:spcPts val="600"/>
              </a:spcBef>
              <a:spcAft>
                <a:spcPts val="600"/>
              </a:spcAft>
              <a:buSzPct val="68000"/>
              <a:buFont typeface="Wingdings" panose="05000000000000000000" pitchFamily="2" charset="2"/>
              <a:buChar char="v"/>
            </a:pPr>
            <a:r>
              <a:rPr lang="en-US" sz="3800" b="1" i="1" dirty="0"/>
              <a:t>Reject in whole or in part </a:t>
            </a:r>
            <a:r>
              <a:rPr lang="en-US" sz="3800" dirty="0"/>
              <a:t>– the CRIP and Impact Fees(Ordinance) presented at the Public Hearing</a:t>
            </a:r>
          </a:p>
          <a:p>
            <a:pPr marL="747713" lvl="1" indent="-355600">
              <a:spcBef>
                <a:spcPts val="600"/>
              </a:spcBef>
              <a:spcAft>
                <a:spcPts val="600"/>
              </a:spcAft>
              <a:buSzPct val="68000"/>
              <a:buFont typeface="Wingdings" panose="05000000000000000000" pitchFamily="2" charset="2"/>
              <a:buChar char="v"/>
            </a:pPr>
            <a:r>
              <a:rPr lang="en-US" sz="3800" b="1" i="1" dirty="0"/>
              <a:t>Modify</a:t>
            </a:r>
            <a:r>
              <a:rPr lang="en-US" sz="3800" dirty="0"/>
              <a:t> – the CRIP and Impact Fees (Ordinance) presented at the Public Hearing (including changes proposed by staff following the Public Hearing)</a:t>
            </a:r>
          </a:p>
        </p:txBody>
      </p:sp>
      <p:sp>
        <p:nvSpPr>
          <p:cNvPr id="3" name="Title 2"/>
          <p:cNvSpPr>
            <a:spLocks noGrp="1"/>
          </p:cNvSpPr>
          <p:nvPr>
            <p:ph type="title"/>
          </p:nvPr>
        </p:nvSpPr>
        <p:spPr>
          <a:xfrm>
            <a:off x="457200" y="8620"/>
            <a:ext cx="8229600" cy="900100"/>
          </a:xfrm>
        </p:spPr>
        <p:txBody>
          <a:bodyPr>
            <a:normAutofit/>
          </a:bodyPr>
          <a:lstStyle/>
          <a:p>
            <a:r>
              <a:rPr lang="en-US" dirty="0"/>
              <a:t>Statutory Steps </a:t>
            </a:r>
          </a:p>
        </p:txBody>
      </p:sp>
      <p:sp>
        <p:nvSpPr>
          <p:cNvPr id="5" name="Content Placeholder 1"/>
          <p:cNvSpPr txBox="1">
            <a:spLocks/>
          </p:cNvSpPr>
          <p:nvPr/>
        </p:nvSpPr>
        <p:spPr>
          <a:xfrm>
            <a:off x="-13330" y="5184204"/>
            <a:ext cx="9138280" cy="1692188"/>
          </a:xfrm>
          <a:prstGeom prst="rect">
            <a:avLst/>
          </a:prstGeom>
          <a:solidFill>
            <a:srgbClr val="FFC000"/>
          </a:solidFill>
        </p:spPr>
        <p:txBody>
          <a:bodyPr vert="horz">
            <a:normAutofit fontScale="62500" lnSpcReduction="20000"/>
          </a:bodyPr>
          <a:lstStyle>
            <a:lvl1pPr marL="365760" indent="-256032" algn="l" rtl="0" eaLnBrk="1" latinLnBrk="0" hangingPunct="1">
              <a:spcBef>
                <a:spcPts val="400"/>
              </a:spcBef>
              <a:spcAft>
                <a:spcPts val="0"/>
              </a:spcAft>
              <a:buClr>
                <a:schemeClr val="accent1"/>
              </a:buClr>
              <a:buSzPct val="68000"/>
              <a:buFont typeface="Wingdings 3"/>
              <a:buChar char=""/>
              <a:defRPr kumimoji="0" sz="3000" b="1" i="0" kern="1200">
                <a:solidFill>
                  <a:schemeClr val="tx1"/>
                </a:solidFill>
                <a:latin typeface="Century Gothic" pitchFamily="34" charset="0"/>
                <a:ea typeface="+mn-ea"/>
                <a:cs typeface="+mn-cs"/>
              </a:defRPr>
            </a:lvl1pPr>
            <a:lvl2pPr marL="621792" indent="-228600" algn="l" rtl="0" eaLnBrk="1" latinLnBrk="0" hangingPunct="1">
              <a:spcBef>
                <a:spcPts val="324"/>
              </a:spcBef>
              <a:buClr>
                <a:schemeClr val="accent1"/>
              </a:buClr>
              <a:buFont typeface="Verdana"/>
              <a:buChar char="◦"/>
              <a:defRPr kumimoji="0" sz="2700" kern="1200">
                <a:solidFill>
                  <a:schemeClr val="tx1"/>
                </a:solidFill>
                <a:latin typeface="Century Gothic" pitchFamily="34" charset="0"/>
                <a:ea typeface="+mn-ea"/>
                <a:cs typeface="+mn-cs"/>
              </a:defRPr>
            </a:lvl2pPr>
            <a:lvl3pPr marL="859536" indent="-228600" algn="l" rtl="0" eaLnBrk="1" latinLnBrk="0" hangingPunct="1">
              <a:spcBef>
                <a:spcPts val="350"/>
              </a:spcBef>
              <a:buClr>
                <a:schemeClr val="accent2"/>
              </a:buClr>
              <a:buSzPct val="100000"/>
              <a:buFont typeface="Wingdings 2"/>
              <a:buChar char=""/>
              <a:defRPr kumimoji="0" sz="2500" kern="1200">
                <a:solidFill>
                  <a:schemeClr val="tx1"/>
                </a:solidFill>
                <a:latin typeface="Century Gothic" pitchFamily="34" charset="0"/>
                <a:ea typeface="+mn-ea"/>
                <a:cs typeface="+mn-cs"/>
              </a:defRPr>
            </a:lvl3pPr>
            <a:lvl4pPr marL="1143000" indent="-228600" algn="l" rtl="0" eaLnBrk="1" latinLnBrk="0" hangingPunct="1">
              <a:spcBef>
                <a:spcPts val="350"/>
              </a:spcBef>
              <a:buClr>
                <a:schemeClr val="accent2"/>
              </a:buClr>
              <a:buFont typeface="Wingdings 2"/>
              <a:buChar char=""/>
              <a:defRPr kumimoji="0" sz="2200" kern="1200">
                <a:solidFill>
                  <a:schemeClr val="tx1"/>
                </a:solidFill>
                <a:latin typeface="Century Gothic" pitchFamily="34" charset="0"/>
                <a:ea typeface="+mn-ea"/>
                <a:cs typeface="+mn-cs"/>
              </a:defRPr>
            </a:lvl4pPr>
            <a:lvl5pPr marL="1371600" indent="-228600" algn="l" rtl="0" eaLnBrk="1" latinLnBrk="0" hangingPunct="1">
              <a:spcBef>
                <a:spcPts val="350"/>
              </a:spcBef>
              <a:buClr>
                <a:schemeClr val="accent2"/>
              </a:buClr>
              <a:buFont typeface="Wingdings 2"/>
              <a:buChar char=""/>
              <a:defRPr kumimoji="0" sz="1900" kern="1200">
                <a:solidFill>
                  <a:schemeClr val="tx1"/>
                </a:solidFill>
                <a:latin typeface="Century Gothic" pitchFamily="34" charset="0"/>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728" lvl="1" indent="0">
              <a:spcBef>
                <a:spcPts val="600"/>
              </a:spcBef>
              <a:spcAft>
                <a:spcPts val="600"/>
              </a:spcAft>
              <a:buSzPct val="68000"/>
              <a:buNone/>
            </a:pPr>
            <a:r>
              <a:rPr lang="en-US" sz="5100" b="1" dirty="0">
                <a:solidFill>
                  <a:schemeClr val="accent4">
                    <a:lumMod val="75000"/>
                  </a:schemeClr>
                </a:solidFill>
              </a:rPr>
              <a:t>Action:</a:t>
            </a:r>
          </a:p>
          <a:p>
            <a:pPr marL="365760" lvl="1" indent="-256032">
              <a:spcBef>
                <a:spcPts val="400"/>
              </a:spcBef>
              <a:buSzPct val="68000"/>
              <a:buFont typeface="Wingdings 3"/>
              <a:buChar char=""/>
            </a:pPr>
            <a:r>
              <a:rPr lang="en-US" sz="4600" b="1" dirty="0">
                <a:solidFill>
                  <a:schemeClr val="accent4">
                    <a:lumMod val="75000"/>
                  </a:schemeClr>
                </a:solidFill>
              </a:rPr>
              <a:t>Staff recommends IFAC to modify the CRIP and Impact Fees (Ordinance) for County Board Consideration</a:t>
            </a:r>
          </a:p>
          <a:p>
            <a:pPr>
              <a:buFont typeface="Wingdings 3"/>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228600" y="0"/>
            <a:ext cx="8229600" cy="838200"/>
          </a:xfrm>
        </p:spPr>
        <p:txBody>
          <a:bodyPr/>
          <a:lstStyle/>
          <a:p>
            <a:r>
              <a:rPr lang="en-US" dirty="0"/>
              <a:t>CRIP Approval - Schedule</a:t>
            </a:r>
          </a:p>
        </p:txBody>
      </p:sp>
      <p:graphicFrame>
        <p:nvGraphicFramePr>
          <p:cNvPr id="9" name="Content Placeholder 4"/>
          <p:cNvGraphicFramePr>
            <a:graphicFrameLocks noGrp="1"/>
          </p:cNvGraphicFramePr>
          <p:nvPr>
            <p:ph idx="1"/>
            <p:extLst>
              <p:ext uri="{D42A27DB-BD31-4B8C-83A1-F6EECF244321}">
                <p14:modId xmlns:p14="http://schemas.microsoft.com/office/powerpoint/2010/main" val="3896417920"/>
              </p:ext>
            </p:extLst>
          </p:nvPr>
        </p:nvGraphicFramePr>
        <p:xfrm>
          <a:off x="0" y="838150"/>
          <a:ext cx="9144000" cy="6019850"/>
        </p:xfrm>
        <a:graphic>
          <a:graphicData uri="http://schemas.openxmlformats.org/drawingml/2006/table">
            <a:tbl>
              <a:tblPr/>
              <a:tblGrid>
                <a:gridCol w="2063680">
                  <a:extLst>
                    <a:ext uri="{9D8B030D-6E8A-4147-A177-3AD203B41FA5}">
                      <a16:colId xmlns="" xmlns:a16="http://schemas.microsoft.com/office/drawing/2014/main" val="20000"/>
                    </a:ext>
                  </a:extLst>
                </a:gridCol>
                <a:gridCol w="7080320">
                  <a:extLst>
                    <a:ext uri="{9D8B030D-6E8A-4147-A177-3AD203B41FA5}">
                      <a16:colId xmlns="" xmlns:a16="http://schemas.microsoft.com/office/drawing/2014/main" val="20001"/>
                    </a:ext>
                  </a:extLst>
                </a:gridCol>
              </a:tblGrid>
              <a:tr h="440193">
                <a:tc>
                  <a:txBody>
                    <a:bodyPr/>
                    <a:lstStyle/>
                    <a:p>
                      <a:pPr marL="0" marR="0" algn="ctr">
                        <a:spcBef>
                          <a:spcPts val="0"/>
                        </a:spcBef>
                        <a:spcAft>
                          <a:spcPts val="0"/>
                        </a:spcAft>
                      </a:pPr>
                      <a:r>
                        <a:rPr lang="en-US" sz="2400" b="1" dirty="0">
                          <a:solidFill>
                            <a:schemeClr val="bg1"/>
                          </a:solidFill>
                          <a:latin typeface="Calibri"/>
                          <a:ea typeface="Calibri"/>
                          <a:cs typeface="Times New Roman"/>
                        </a:rPr>
                        <a:t>Date</a:t>
                      </a:r>
                      <a:endParaRPr lang="en-US" sz="2400" dirty="0">
                        <a:solidFill>
                          <a:schemeClr val="bg1"/>
                        </a:solidFill>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marL="0" marR="0" algn="ctr">
                        <a:spcBef>
                          <a:spcPts val="0"/>
                        </a:spcBef>
                        <a:spcAft>
                          <a:spcPts val="0"/>
                        </a:spcAft>
                      </a:pPr>
                      <a:r>
                        <a:rPr lang="en-US" sz="2400" b="1" dirty="0">
                          <a:solidFill>
                            <a:schemeClr val="bg1"/>
                          </a:solidFill>
                          <a:latin typeface="Calibri"/>
                          <a:ea typeface="Calibri"/>
                          <a:cs typeface="Times New Roman"/>
                        </a:rPr>
                        <a:t>Description</a:t>
                      </a:r>
                      <a:endParaRPr lang="en-US" sz="2400" dirty="0">
                        <a:solidFill>
                          <a:schemeClr val="bg1"/>
                        </a:solidFill>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extLst>
                  <a:ext uri="{0D108BD9-81ED-4DB2-BD59-A6C34878D82A}">
                    <a16:rowId xmlns="" xmlns:a16="http://schemas.microsoft.com/office/drawing/2014/main" val="10000"/>
                  </a:ext>
                </a:extLst>
              </a:tr>
              <a:tr h="839572">
                <a:tc>
                  <a:txBody>
                    <a:bodyPr/>
                    <a:lstStyle/>
                    <a:p>
                      <a:pPr marL="0" marR="0" algn="ctr">
                        <a:spcBef>
                          <a:spcPts val="0"/>
                        </a:spcBef>
                        <a:spcAft>
                          <a:spcPts val="0"/>
                        </a:spcAft>
                      </a:pPr>
                      <a:r>
                        <a:rPr lang="en-US" sz="2400" dirty="0">
                          <a:solidFill>
                            <a:schemeClr val="tx1"/>
                          </a:solidFill>
                          <a:latin typeface="Calibri"/>
                          <a:ea typeface="Calibri"/>
                          <a:cs typeface="Times New Roman"/>
                        </a:rPr>
                        <a:t>Dec.</a:t>
                      </a:r>
                      <a:r>
                        <a:rPr lang="en-US" sz="2400" baseline="0" dirty="0">
                          <a:solidFill>
                            <a:schemeClr val="tx1"/>
                          </a:solidFill>
                          <a:latin typeface="Calibri"/>
                          <a:ea typeface="Calibri"/>
                          <a:cs typeface="Times New Roman"/>
                        </a:rPr>
                        <a:t> 2016</a:t>
                      </a:r>
                      <a:endParaRPr lang="en-US" sz="2400" dirty="0">
                        <a:solidFill>
                          <a:schemeClr val="tx1"/>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400" dirty="0">
                          <a:solidFill>
                            <a:schemeClr val="tx1"/>
                          </a:solidFill>
                          <a:latin typeface="Calibri"/>
                          <a:ea typeface="Calibri"/>
                          <a:cs typeface="Times New Roman"/>
                        </a:rPr>
                        <a:t>IFAC Review</a:t>
                      </a:r>
                      <a:r>
                        <a:rPr lang="en-US" sz="2400" baseline="0" dirty="0">
                          <a:solidFill>
                            <a:schemeClr val="tx1"/>
                          </a:solidFill>
                          <a:latin typeface="Calibri"/>
                          <a:ea typeface="Calibri"/>
                          <a:cs typeface="Times New Roman"/>
                        </a:rPr>
                        <a:t> of CRIP and Ordinance for PH</a:t>
                      </a:r>
                      <a:endParaRPr lang="en-US" sz="2400" dirty="0">
                        <a:solidFill>
                          <a:schemeClr val="tx1"/>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 xmlns:a16="http://schemas.microsoft.com/office/drawing/2014/main" val="10001"/>
                  </a:ext>
                </a:extLst>
              </a:tr>
              <a:tr h="839572">
                <a:tc>
                  <a:txBody>
                    <a:bodyPr/>
                    <a:lstStyle/>
                    <a:p>
                      <a:pPr marL="0" marR="0" algn="ctr">
                        <a:spcBef>
                          <a:spcPts val="0"/>
                        </a:spcBef>
                        <a:spcAft>
                          <a:spcPts val="0"/>
                        </a:spcAft>
                      </a:pPr>
                      <a:r>
                        <a:rPr lang="en-US" sz="2400" baseline="0" dirty="0">
                          <a:solidFill>
                            <a:schemeClr val="tx1"/>
                          </a:solidFill>
                          <a:latin typeface="Calibri"/>
                          <a:ea typeface="Calibri"/>
                          <a:cs typeface="Times New Roman"/>
                        </a:rPr>
                        <a:t>Jan. 4,</a:t>
                      </a:r>
                      <a:r>
                        <a:rPr lang="en-US" sz="2400" dirty="0">
                          <a:solidFill>
                            <a:schemeClr val="tx1"/>
                          </a:solidFill>
                          <a:latin typeface="Calibri"/>
                          <a:ea typeface="Calibri"/>
                          <a:cs typeface="Times New Roman"/>
                        </a:rPr>
                        <a:t> 2017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marL="0" marR="0" algn="ctr">
                        <a:spcBef>
                          <a:spcPts val="0"/>
                        </a:spcBef>
                        <a:spcAft>
                          <a:spcPts val="0"/>
                        </a:spcAft>
                      </a:pPr>
                      <a:r>
                        <a:rPr lang="en-US" sz="2400" dirty="0">
                          <a:solidFill>
                            <a:schemeClr val="tx1"/>
                          </a:solidFill>
                          <a:latin typeface="Calibri"/>
                          <a:ea typeface="Calibri"/>
                          <a:cs typeface="Times New Roman"/>
                        </a:rPr>
                        <a:t>Public Hearing:  Draft CRIP</a:t>
                      </a:r>
                      <a:r>
                        <a:rPr lang="en-US" sz="2400" baseline="0" dirty="0">
                          <a:solidFill>
                            <a:schemeClr val="tx1"/>
                          </a:solidFill>
                          <a:latin typeface="Calibri"/>
                          <a:ea typeface="Calibri"/>
                          <a:cs typeface="Times New Roman"/>
                        </a:rPr>
                        <a:t> and</a:t>
                      </a:r>
                      <a:r>
                        <a:rPr lang="en-US" sz="2400" dirty="0">
                          <a:solidFill>
                            <a:schemeClr val="tx1"/>
                          </a:solidFill>
                          <a:latin typeface="Calibri"/>
                          <a:ea typeface="Calibri"/>
                          <a:cs typeface="Times New Roman"/>
                        </a:rPr>
                        <a:t> Fee Structure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extLst>
                  <a:ext uri="{0D108BD9-81ED-4DB2-BD59-A6C34878D82A}">
                    <a16:rowId xmlns="" xmlns:a16="http://schemas.microsoft.com/office/drawing/2014/main" val="10002"/>
                  </a:ext>
                </a:extLst>
              </a:tr>
              <a:tr h="1259358">
                <a:tc>
                  <a:txBody>
                    <a:bodyPr/>
                    <a:lstStyle/>
                    <a:p>
                      <a:pPr marL="0" marR="0" algn="ctr">
                        <a:spcBef>
                          <a:spcPts val="0"/>
                        </a:spcBef>
                        <a:spcAft>
                          <a:spcPts val="0"/>
                        </a:spcAft>
                      </a:pPr>
                      <a:r>
                        <a:rPr lang="en-US" sz="2400" dirty="0">
                          <a:solidFill>
                            <a:schemeClr val="tx1"/>
                          </a:solidFill>
                          <a:latin typeface="Calibri"/>
                          <a:ea typeface="Calibri"/>
                          <a:cs typeface="Times New Roman"/>
                        </a:rPr>
                        <a:t>Jan. 13, 2017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a:solidFill>
                            <a:schemeClr val="tx1"/>
                          </a:solidFill>
                          <a:latin typeface="Calibri"/>
                          <a:ea typeface="Calibri"/>
                          <a:cs typeface="Times New Roman"/>
                        </a:rPr>
                        <a:t>Close of Public Comment period on Draft</a:t>
                      </a:r>
                      <a:r>
                        <a:rPr lang="en-US" sz="2400" baseline="0" dirty="0">
                          <a:solidFill>
                            <a:schemeClr val="tx1"/>
                          </a:solidFill>
                          <a:latin typeface="Calibri"/>
                          <a:ea typeface="Calibri"/>
                          <a:cs typeface="Times New Roman"/>
                        </a:rPr>
                        <a:t> CRIP, Fee Structure and Ordinance</a:t>
                      </a:r>
                      <a:endParaRPr lang="en-US" sz="2400" dirty="0">
                        <a:solidFill>
                          <a:schemeClr val="tx1"/>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 xmlns:a16="http://schemas.microsoft.com/office/drawing/2014/main" val="10003"/>
                  </a:ext>
                </a:extLst>
              </a:tr>
              <a:tr h="880385">
                <a:tc>
                  <a:txBody>
                    <a:bodyPr/>
                    <a:lstStyle/>
                    <a:p>
                      <a:pPr marL="0" marR="0" algn="ctr">
                        <a:spcBef>
                          <a:spcPts val="0"/>
                        </a:spcBef>
                        <a:spcAft>
                          <a:spcPts val="0"/>
                        </a:spcAft>
                      </a:pPr>
                      <a:r>
                        <a:rPr lang="en-US" sz="2400" dirty="0">
                          <a:solidFill>
                            <a:schemeClr val="tx1"/>
                          </a:solidFill>
                          <a:latin typeface="Calibri"/>
                          <a:ea typeface="Calibri"/>
                          <a:cs typeface="Times New Roman"/>
                        </a:rPr>
                        <a:t>Jan. 31, 2017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2400" kern="1200" dirty="0">
                          <a:solidFill>
                            <a:schemeClr val="tx1"/>
                          </a:solidFill>
                          <a:latin typeface="Calibri"/>
                          <a:ea typeface="Calibri"/>
                          <a:cs typeface="Times New Roman"/>
                        </a:rPr>
                        <a:t>IFAC Meeting: Review Draft Public Hearing Comments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extLst>
                  <a:ext uri="{0D108BD9-81ED-4DB2-BD59-A6C34878D82A}">
                    <a16:rowId xmlns="" xmlns:a16="http://schemas.microsoft.com/office/drawing/2014/main" val="10004"/>
                  </a:ext>
                </a:extLst>
              </a:tr>
              <a:tr h="880385">
                <a:tc>
                  <a:txBody>
                    <a:bodyPr/>
                    <a:lstStyle/>
                    <a:p>
                      <a:pPr marL="0" marR="0" algn="ctr">
                        <a:spcBef>
                          <a:spcPts val="0"/>
                        </a:spcBef>
                        <a:spcAft>
                          <a:spcPts val="0"/>
                        </a:spcAft>
                      </a:pPr>
                      <a:r>
                        <a:rPr lang="en-US" sz="2400" dirty="0">
                          <a:solidFill>
                            <a:schemeClr val="tx1"/>
                          </a:solidFill>
                          <a:latin typeface="Calibri"/>
                          <a:ea typeface="Calibri"/>
                          <a:cs typeface="Times New Roman"/>
                        </a:rPr>
                        <a:t>Feb. 21,</a:t>
                      </a:r>
                      <a:r>
                        <a:rPr lang="en-US" sz="2400" baseline="0" dirty="0">
                          <a:solidFill>
                            <a:schemeClr val="tx1"/>
                          </a:solidFill>
                          <a:latin typeface="Calibri"/>
                          <a:ea typeface="Calibri"/>
                          <a:cs typeface="Times New Roman"/>
                        </a:rPr>
                        <a:t> 2017 </a:t>
                      </a:r>
                      <a:endParaRPr lang="en-US" sz="2400" dirty="0">
                        <a:solidFill>
                          <a:schemeClr val="tx1"/>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400" dirty="0">
                          <a:solidFill>
                            <a:schemeClr val="tx1"/>
                          </a:solidFill>
                          <a:latin typeface="Calibri"/>
                          <a:ea typeface="Calibri"/>
                          <a:cs typeface="Times New Roman"/>
                        </a:rPr>
                        <a:t>Transportation Committee Meeting: CRIP</a:t>
                      </a:r>
                      <a:r>
                        <a:rPr lang="en-US" sz="2400" baseline="0" dirty="0">
                          <a:solidFill>
                            <a:schemeClr val="tx1"/>
                          </a:solidFill>
                          <a:latin typeface="Calibri"/>
                          <a:ea typeface="Calibri"/>
                          <a:cs typeface="Times New Roman"/>
                        </a:rPr>
                        <a:t> &amp; PH Comments</a:t>
                      </a:r>
                      <a:endParaRPr lang="en-US" sz="2400" dirty="0">
                        <a:solidFill>
                          <a:schemeClr val="tx1"/>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 xmlns:a16="http://schemas.microsoft.com/office/drawing/2014/main" val="463963778"/>
                  </a:ext>
                </a:extLst>
              </a:tr>
              <a:tr h="880385">
                <a:tc>
                  <a:txBody>
                    <a:bodyPr/>
                    <a:lstStyle/>
                    <a:p>
                      <a:pPr marL="0" marR="0" algn="ctr">
                        <a:spcBef>
                          <a:spcPts val="0"/>
                        </a:spcBef>
                        <a:spcAft>
                          <a:spcPts val="0"/>
                        </a:spcAft>
                      </a:pPr>
                      <a:r>
                        <a:rPr lang="en-US" sz="2400" kern="1200" dirty="0">
                          <a:solidFill>
                            <a:schemeClr val="tx1"/>
                          </a:solidFill>
                          <a:latin typeface="Calibri"/>
                          <a:ea typeface="Calibri"/>
                          <a:cs typeface="Times New Roman"/>
                        </a:rPr>
                        <a:t>Mar. 14, 2017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marL="0" marR="0" algn="ctr">
                        <a:spcBef>
                          <a:spcPts val="0"/>
                        </a:spcBef>
                        <a:spcAft>
                          <a:spcPts val="0"/>
                        </a:spcAft>
                      </a:pPr>
                      <a:r>
                        <a:rPr lang="en-US" sz="2400" kern="1200" dirty="0">
                          <a:solidFill>
                            <a:schemeClr val="tx1"/>
                          </a:solidFill>
                          <a:latin typeface="Calibri"/>
                          <a:ea typeface="Calibri"/>
                          <a:cs typeface="Times New Roman"/>
                        </a:rPr>
                        <a:t>County Board Consideration of Proposed CRIP</a:t>
                      </a:r>
                      <a:r>
                        <a:rPr lang="en-US" sz="2400" kern="1200" baseline="0" dirty="0">
                          <a:solidFill>
                            <a:schemeClr val="tx1"/>
                          </a:solidFill>
                          <a:latin typeface="Calibri"/>
                          <a:ea typeface="Calibri"/>
                          <a:cs typeface="Times New Roman"/>
                        </a:rPr>
                        <a:t> and Impact Fees (Ordinance)</a:t>
                      </a:r>
                      <a:endParaRPr lang="en-US" sz="2400" kern="1200" dirty="0">
                        <a:solidFill>
                          <a:schemeClr val="tx1"/>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extLst>
                  <a:ext uri="{0D108BD9-81ED-4DB2-BD59-A6C34878D82A}">
                    <a16:rowId xmlns="" xmlns:a16="http://schemas.microsoft.com/office/drawing/2014/main" val="10005"/>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ctrTitle"/>
          </p:nvPr>
        </p:nvSpPr>
        <p:spPr/>
        <p:txBody>
          <a:bodyPr/>
          <a:lstStyle/>
          <a:p>
            <a:pPr algn="ctr"/>
            <a:r>
              <a:rPr lang="en-US" dirty="0"/>
              <a:t>Thank you!</a:t>
            </a:r>
          </a:p>
        </p:txBody>
      </p:sp>
    </p:spTree>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stom Design">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oncourse">
  <a:themeElements>
    <a:clrScheme name="Custom 3">
      <a:dk1>
        <a:sysClr val="windowText" lastClr="000000"/>
      </a:dk1>
      <a:lt1>
        <a:sysClr val="window" lastClr="FFFFFF"/>
      </a:lt1>
      <a:dk2>
        <a:srgbClr val="69676D"/>
      </a:dk2>
      <a:lt2>
        <a:srgbClr val="C9C2D1"/>
      </a:lt2>
      <a:accent1>
        <a:srgbClr val="0070C0"/>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3_Concourse">
  <a:themeElements>
    <a:clrScheme name="Custom 3">
      <a:dk1>
        <a:sysClr val="windowText" lastClr="000000"/>
      </a:dk1>
      <a:lt1>
        <a:sysClr val="window" lastClr="FFFFFF"/>
      </a:lt1>
      <a:dk2>
        <a:srgbClr val="69676D"/>
      </a:dk2>
      <a:lt2>
        <a:srgbClr val="C9C2D1"/>
      </a:lt2>
      <a:accent1>
        <a:srgbClr val="0070C0"/>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4.xml><?xml version="1.0" encoding="utf-8"?>
<a:theme xmlns:a="http://schemas.openxmlformats.org/drawingml/2006/main" name="2_Concourse">
  <a:themeElements>
    <a:clrScheme name="Custom 3">
      <a:dk1>
        <a:sysClr val="windowText" lastClr="000000"/>
      </a:dk1>
      <a:lt1>
        <a:sysClr val="window" lastClr="FFFFFF"/>
      </a:lt1>
      <a:dk2>
        <a:srgbClr val="69676D"/>
      </a:dk2>
      <a:lt2>
        <a:srgbClr val="C9C2D1"/>
      </a:lt2>
      <a:accent1>
        <a:srgbClr val="0070C0"/>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5.xml><?xml version="1.0" encoding="utf-8"?>
<a:theme xmlns:a="http://schemas.openxmlformats.org/drawingml/2006/main" name="1_Concourse">
  <a:themeElements>
    <a:clrScheme name="Custom 3">
      <a:dk1>
        <a:sysClr val="windowText" lastClr="000000"/>
      </a:dk1>
      <a:lt1>
        <a:sysClr val="window" lastClr="FFFFFF"/>
      </a:lt1>
      <a:dk2>
        <a:srgbClr val="69676D"/>
      </a:dk2>
      <a:lt2>
        <a:srgbClr val="C9C2D1"/>
      </a:lt2>
      <a:accent1>
        <a:srgbClr val="0070C0"/>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220BFDE2D759E40BB4A35A72870C4DC" ma:contentTypeVersion="3" ma:contentTypeDescription="Create a new document." ma:contentTypeScope="" ma:versionID="7cead5fb6c0855754e7a183181ba6099">
  <xsd:schema xmlns:xsd="http://www.w3.org/2001/XMLSchema" xmlns:xs="http://www.w3.org/2001/XMLSchema" xmlns:p="http://schemas.microsoft.com/office/2006/metadata/properties" xmlns:ns2="fc8724e3-90b9-409e-a563-1e875c478f4a" targetNamespace="http://schemas.microsoft.com/office/2006/metadata/properties" ma:root="true" ma:fieldsID="a6fe03789ade7e38e1df8ab9ed965974" ns2:_="">
    <xsd:import namespace="fc8724e3-90b9-409e-a563-1e875c478f4a"/>
    <xsd:element name="properties">
      <xsd:complexType>
        <xsd:sequence>
          <xsd:element name="documentManagement">
            <xsd:complexType>
              <xsd:all>
                <xsd:element ref="ns2:SortOrder"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c8724e3-90b9-409e-a563-1e875c478f4a" elementFormDefault="qualified">
    <xsd:import namespace="http://schemas.microsoft.com/office/2006/documentManagement/types"/>
    <xsd:import namespace="http://schemas.microsoft.com/office/infopath/2007/PartnerControls"/>
    <xsd:element name="SortOrder" ma:index="8" nillable="true" ma:displayName="SortOrder" ma:decimals="0" ma:default="" ma:description="List items are sorted from lowest to highest" ma:internalName="SortOrder" ma:percentage="FALSE">
      <xsd:simpleType>
        <xsd:restriction base="dms:Number"/>
      </xsd:simpleType>
    </xsd:element>
    <xsd:element name="SharedWithUsers" ma:index="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ortOrder xmlns="fc8724e3-90b9-409e-a563-1e875c478f4a"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9795881-F5D2-4A75-903D-5D162F5DF196}"/>
</file>

<file path=customXml/itemProps2.xml><?xml version="1.0" encoding="utf-8"?>
<ds:datastoreItem xmlns:ds="http://schemas.openxmlformats.org/officeDocument/2006/customXml" ds:itemID="{98B90030-2682-44AB-A2A7-2B07887047FE}"/>
</file>

<file path=customXml/itemProps3.xml><?xml version="1.0" encoding="utf-8"?>
<ds:datastoreItem xmlns:ds="http://schemas.openxmlformats.org/officeDocument/2006/customXml" ds:itemID="{8E8FE812-6DDF-4AC4-B561-365842931DD7}"/>
</file>

<file path=docProps/app.xml><?xml version="1.0" encoding="utf-8"?>
<Properties xmlns="http://schemas.openxmlformats.org/officeDocument/2006/extended-properties" xmlns:vt="http://schemas.openxmlformats.org/officeDocument/2006/docPropsVTypes">
  <Template>Concourse</Template>
  <TotalTime>6973</TotalTime>
  <Words>667</Words>
  <Application>Microsoft Office PowerPoint</Application>
  <PresentationFormat>On-screen Show (4:3)</PresentationFormat>
  <Paragraphs>89</Paragraphs>
  <Slides>9</Slides>
  <Notes>4</Notes>
  <HiddenSlides>0</HiddenSlides>
  <MMClips>0</MMClips>
  <ScaleCrop>false</ScaleCrop>
  <HeadingPairs>
    <vt:vector size="6" baseType="variant">
      <vt:variant>
        <vt:lpstr>Fonts Used</vt:lpstr>
      </vt:variant>
      <vt:variant>
        <vt:i4>9</vt:i4>
      </vt:variant>
      <vt:variant>
        <vt:lpstr>Theme</vt:lpstr>
      </vt:variant>
      <vt:variant>
        <vt:i4>5</vt:i4>
      </vt:variant>
      <vt:variant>
        <vt:lpstr>Slide Titles</vt:lpstr>
      </vt:variant>
      <vt:variant>
        <vt:i4>9</vt:i4>
      </vt:variant>
    </vt:vector>
  </HeadingPairs>
  <TitlesOfParts>
    <vt:vector size="23" baseType="lpstr">
      <vt:lpstr>Arial</vt:lpstr>
      <vt:lpstr>Calibri</vt:lpstr>
      <vt:lpstr>Century Gothic</vt:lpstr>
      <vt:lpstr>Lucida Sans Unicode</vt:lpstr>
      <vt:lpstr>Times New Roman</vt:lpstr>
      <vt:lpstr>Verdana</vt:lpstr>
      <vt:lpstr>Wingdings</vt:lpstr>
      <vt:lpstr>Wingdings 2</vt:lpstr>
      <vt:lpstr>Wingdings 3</vt:lpstr>
      <vt:lpstr>Custom Design</vt:lpstr>
      <vt:lpstr>Concourse</vt:lpstr>
      <vt:lpstr>3_Concourse</vt:lpstr>
      <vt:lpstr>2_Concourse</vt:lpstr>
      <vt:lpstr>1_Concourse</vt:lpstr>
      <vt:lpstr>Kane County</vt:lpstr>
      <vt:lpstr>Items to be Discussed</vt:lpstr>
      <vt:lpstr>CRIP Public Hearing</vt:lpstr>
      <vt:lpstr>CRIP Public Hearing Materials</vt:lpstr>
      <vt:lpstr>Comments Received &amp; Response</vt:lpstr>
      <vt:lpstr>Modification to CRIP and Impact Fees (Ordinance) after the Public Hearing</vt:lpstr>
      <vt:lpstr>Statutory Steps </vt:lpstr>
      <vt:lpstr>CRIP Approval - Schedule</vt:lpstr>
      <vt:lpstr>Thank you!</vt:lpstr>
    </vt:vector>
  </TitlesOfParts>
  <Company>CH2M HILL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31 17 IFAC Presentation</dc:title>
  <dc:creator>sarcher</dc:creator>
  <cp:lastModifiedBy>Frantz, Jeff/CHI</cp:lastModifiedBy>
  <cp:revision>529</cp:revision>
  <cp:lastPrinted>2017-01-22T16:58:55Z</cp:lastPrinted>
  <dcterms:created xsi:type="dcterms:W3CDTF">2011-08-03T14:10:58Z</dcterms:created>
  <dcterms:modified xsi:type="dcterms:W3CDTF">2017-01-23T23:39:01Z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0x010100E220BFDE2D759E40BB4A35A72870C4DC</vt:lpwstr>
  </property>
  <property fmtid="{D5CDD505-2E9C-101B-9397-08002B2CF9AE}" pid="3" name="Order">
    <vt:r8>25600</vt:r8>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TemplateUrl">
    <vt:lpwstr/>
  </property>
</Properties>
</file>